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AE53-4A86-4B9F-3179-288DD852B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CAA3E-5945-61BB-7F60-AFC12638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A62E-7647-7664-34E9-B7F866BD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78EF-7540-8F6E-BCD2-1EEE9420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9845-47B4-2667-A3D1-E63376E3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78C3-9916-4234-6E6E-3B17DE4E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B5550-0BE8-EA60-4CD6-F3554DF6C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80EC-2493-D078-5811-3F471B09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04C1E-D63A-5DEA-E134-5946870D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A205-9C41-3A26-EECA-CC2DB5E8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35640-AB2E-086E-8321-CA10E7C51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E7FC9-9188-0B39-94EA-4CB93F07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68CA8-A5FC-5751-04B9-15985AB4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DCDE-3995-F268-5FCE-57BAF60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3A6C-4B48-D906-C441-E049CB76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170E-5648-CFBC-B6E5-16BB0CEE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B362-1B5D-4100-7655-31C23C4E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AE4D-A42E-40D4-158C-DE65C0E2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6241-A31E-2E71-ED8F-C2CD3EF3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DCE6-EBDA-DC03-1696-B16AA150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3615-5EB3-6BA7-6D38-1DCB21CE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2232A-B863-1D73-A81F-A9AD05F3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83BB-2144-6ECC-5841-7D4641F1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9336-19CD-72E0-195F-0D2E2BCA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3E59-045D-31EE-8B50-118648C2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AC86-A85D-AD2A-1791-2FDF7902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A8E0-C667-2940-A0B7-D2400736E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6DE0F-582E-44BD-2D2E-CD892064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1587-D3EF-1F88-C178-B0BDC7D1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CD563-614D-EFF8-BA11-A8F8919A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6AA8-AF8A-F309-9AB4-E876DE8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830B-5067-D847-9A22-EFB29AB9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278CD-79C1-E207-8327-2F2AB144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F52BA-16D7-476B-B57E-CFBCD0D70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A58A7-3EAE-F033-A9F5-8B1DB4353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91F3D-7D51-7444-9CB9-CC6D44D4D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1FBCA-0C97-8673-E3CD-91D7F6DF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48474-B035-CE1B-2C3B-5FDB6ED4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DF5B8-9676-D9BC-9D9A-D6B2A676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D6DB-122E-C31C-B1CB-7498E997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B4A83-A826-6159-14A3-04C34533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68C3A-6366-A4C7-DDCB-E556ABD0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D5D22-8C96-16F9-B071-8E9A491B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87BA0-65FF-A1A6-FA49-4A40F824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41B56-AC2B-83E4-27E3-AC013706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0F9A1-64DB-47AD-7E97-7F457923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9C5F-AA6C-3892-C896-D54205B9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012A-9652-D71C-2E26-3DD255647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594BF-9DAE-B0C5-55A5-8059A137D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9A63-1233-84D0-1DB9-49BBF1DA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AC73B-D371-FD8F-11BF-01D8ED37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86A54-778B-AD8F-3687-57AED4EC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2FFF-43CD-1615-C87B-93E39EA5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90D47-613F-8AFE-EBF7-03EA6FF1E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E96D-138B-67BB-080D-8C4A06939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61935-C1D8-E261-2DC3-EC1FDA40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2DA55-48D5-6FC3-8795-CB747252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38277-070A-1E3B-C0FB-AB0D2B81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2E7C8-A0B7-C9DE-5960-EAE16C5D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F68CD-9905-D84C-B5F0-3A145185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B1FC-FC73-C5CA-A65C-379708F84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A7AD-1F7D-BE86-9069-A693B469D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E6EF-41F0-2DBD-96CF-DCFA2F3ED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C2D9-A3A2-B672-27D5-5470468C1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Buddy </a:t>
            </a:r>
            <a:r>
              <a:rPr lang="en-US" dirty="0" err="1"/>
              <a:t>Pomodro</a:t>
            </a:r>
            <a:r>
              <a:rPr lang="en-US" dirty="0"/>
              <a:t> Timer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A0E7D-1880-6629-813E-C85E81668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Boosting Productivity, One Timer at a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Kenny Le</a:t>
            </a:r>
          </a:p>
        </p:txBody>
      </p:sp>
    </p:spTree>
    <p:extLst>
      <p:ext uri="{BB962C8B-B14F-4D97-AF65-F5344CB8AC3E}">
        <p14:creationId xmlns:p14="http://schemas.microsoft.com/office/powerpoint/2010/main" val="55077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6B469-E96D-75B5-D52C-4DDAE648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What is it?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E3D1-3CEB-723F-CCAF-91B8E608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-apple-system"/>
              </a:rPr>
              <a:t>A</a:t>
            </a:r>
            <a:r>
              <a:rPr lang="en-US" sz="1800" b="0" i="0" dirty="0">
                <a:effectLst/>
                <a:latin typeface="-apple-system"/>
              </a:rPr>
              <a:t> simple app that combines a Pomodoro timer and a to-do list, helping students stay focused and organized by managing study sessions and tracking completed tasks.</a:t>
            </a:r>
          </a:p>
          <a:p>
            <a:r>
              <a:rPr lang="en-US" sz="1800" dirty="0">
                <a:latin typeface="-apple-system"/>
              </a:rPr>
              <a:t>What it looks like:</a:t>
            </a:r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99ADD5-9002-7320-746D-7AB3D60A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629"/>
          <a:stretch/>
        </p:blipFill>
        <p:spPr>
          <a:xfrm>
            <a:off x="1980466" y="2729397"/>
            <a:ext cx="2636142" cy="348386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865BDD3-670E-C144-3E4B-8BE6871D9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602"/>
          <a:stretch/>
        </p:blipFill>
        <p:spPr>
          <a:xfrm>
            <a:off x="7642524" y="2729397"/>
            <a:ext cx="263559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FFFF-85CD-F7B2-1A07-E62D77AB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Study Buddy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A852-70AC-1C3F-A591-21F464E8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Study Buddy with Pomodoro Timer is a productivity tool designed to enhance focus and efficiency during study sessions. It incorporates the Pomodoro technique, a time-management method that breaks work into intervals (traditionally 25 minutes) followed by short breaks. It tracks your progress, helps manage tasks, and ensures consistent breaks to avoid burnout.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3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Calibri</vt:lpstr>
      <vt:lpstr>Office Theme</vt:lpstr>
      <vt:lpstr>Study Buddy Pomodro Timer</vt:lpstr>
      <vt:lpstr>What is it?</vt:lpstr>
      <vt:lpstr>How Study Buddy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Le</dc:creator>
  <cp:lastModifiedBy>Kenny Le</cp:lastModifiedBy>
  <cp:revision>1</cp:revision>
  <dcterms:created xsi:type="dcterms:W3CDTF">2024-11-22T22:00:02Z</dcterms:created>
  <dcterms:modified xsi:type="dcterms:W3CDTF">2024-11-22T23:28:57Z</dcterms:modified>
</cp:coreProperties>
</file>