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AE53-4A86-4B9F-3179-288DD852B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AA3E-5945-61BB-7F60-AFC12638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A62E-7647-7664-34E9-B7F866BD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78EF-7540-8F6E-BCD2-1EEE9420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9845-47B4-2667-A3D1-E63376E3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8C3-9916-4234-6E6E-3B17DE4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B5550-0BE8-EA60-4CD6-F3554DF6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80EC-2493-D078-5811-3F471B0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4C1E-D63A-5DEA-E134-5946870D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A205-9C41-3A26-EECA-CC2DB5E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35640-AB2E-086E-8321-CA10E7C5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7FC9-9188-0B39-94EA-4CB93F07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8CA8-A5FC-5751-04B9-15985AB4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DCDE-3995-F268-5FCE-57BAF60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3A6C-4B48-D906-C441-E049CB76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170E-5648-CFBC-B6E5-16BB0CEE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B362-1B5D-4100-7655-31C23C4E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AE4D-A42E-40D4-158C-DE65C0E2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6241-A31E-2E71-ED8F-C2CD3EF3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DCE6-EBDA-DC03-1696-B16AA15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3615-5EB3-6BA7-6D38-1DCB21CE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232A-B863-1D73-A81F-A9AD05F3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83BB-2144-6ECC-5841-7D4641F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9336-19CD-72E0-195F-0D2E2BCA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3E59-045D-31EE-8B50-118648C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AC86-A85D-AD2A-1791-2FDF7902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A8E0-C667-2940-A0B7-D2400736E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DE0F-582E-44BD-2D2E-CD892064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1587-D3EF-1F88-C178-B0BDC7D1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D563-614D-EFF8-BA11-A8F8919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6AA8-AF8A-F309-9AB4-E876DE8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830B-5067-D847-9A22-EFB29AB9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78CD-79C1-E207-8327-2F2AB144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52BA-16D7-476B-B57E-CFBCD0D7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A58A7-3EAE-F033-A9F5-8B1DB4353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91F3D-7D51-7444-9CB9-CC6D44D4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1FBCA-0C97-8673-E3CD-91D7F6DF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48474-B035-CE1B-2C3B-5FDB6ED4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F5B8-9676-D9BC-9D9A-D6B2A67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D6DB-122E-C31C-B1CB-7498E997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B4A83-A826-6159-14A3-04C34533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68C3A-6366-A4C7-DDCB-E556ABD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5D22-8C96-16F9-B071-8E9A491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7BA0-65FF-A1A6-FA49-4A40F824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1B56-AC2B-83E4-27E3-AC013706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F9A1-64DB-47AD-7E97-7F457923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C5F-AA6C-3892-C896-D54205B9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12A-9652-D71C-2E26-3DD25564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594BF-9DAE-B0C5-55A5-8059A137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9A63-1233-84D0-1DB9-49BBF1D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C73B-D371-FD8F-11BF-01D8ED37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6A54-778B-AD8F-3687-57AED4E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2FFF-43CD-1615-C87B-93E39EA5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90D47-613F-8AFE-EBF7-03EA6FF1E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E96D-138B-67BB-080D-8C4A0693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1935-C1D8-E261-2DC3-EC1FDA40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DA55-48D5-6FC3-8795-CB747252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8277-070A-1E3B-C0FB-AB0D2B8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2E7C8-A0B7-C9DE-5960-EAE16C5D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68CD-9905-D84C-B5F0-3A145185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1FC-FC73-C5CA-A65C-379708F84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A7AD-1F7D-BE86-9069-A693B469D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6EF-41F0-2DBD-96CF-DCFA2F3ED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StudyBuddy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7C2D9-A3A2-B672-27D5-5470468C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Study Buddy Pomodro Timer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0E7D-1880-6629-813E-C85E8166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dirty="0"/>
              <a:t>Boosting Productivity, One Timer at a Time</a:t>
            </a:r>
          </a:p>
          <a:p>
            <a:pPr algn="l"/>
            <a:r>
              <a:rPr lang="en-US" sz="2200" dirty="0">
                <a:hlinkClick r:id="rId2"/>
              </a:rPr>
              <a:t>https://github.com/ksu-is/StudyBuddy1</a:t>
            </a:r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Kenny Le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1A9F6709-9F8A-1634-6160-52788028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topwatch">
            <a:extLst>
              <a:ext uri="{FF2B5EF4-FFF2-40B4-BE49-F238E27FC236}">
                <a16:creationId xmlns:a16="http://schemas.microsoft.com/office/drawing/2014/main" id="{4C52D492-0316-4BB3-9374-BB55FF932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6B469-E96D-75B5-D52C-4DDAE648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What is it?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3D1-3CEB-723F-CCAF-91B8E608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-apple-system"/>
              </a:rPr>
              <a:t>A</a:t>
            </a:r>
            <a:r>
              <a:rPr lang="en-US" sz="1800" b="0" i="0" dirty="0">
                <a:effectLst/>
                <a:latin typeface="-apple-system"/>
              </a:rPr>
              <a:t> simple app that combines a Pomodoro timer and a to-do list, helping students stay focused and organized by managing study sessions and tracking completed tasks.</a:t>
            </a:r>
          </a:p>
          <a:p>
            <a:r>
              <a:rPr lang="en-US" sz="1800" dirty="0">
                <a:latin typeface="-apple-system"/>
              </a:rPr>
              <a:t>What it looks like:</a:t>
            </a: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99ADD5-9002-7320-746D-7AB3D60A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29"/>
          <a:stretch/>
        </p:blipFill>
        <p:spPr>
          <a:xfrm>
            <a:off x="1980466" y="2729397"/>
            <a:ext cx="2636142" cy="34838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65BDD3-670E-C144-3E4B-8BE6871D9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602"/>
          <a:stretch/>
        </p:blipFill>
        <p:spPr>
          <a:xfrm>
            <a:off x="7642524" y="2729397"/>
            <a:ext cx="26355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FFFF-85CD-F7B2-1A07-E62D77AB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Study Buddy 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A852-70AC-1C3F-A591-21F464E8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The Study Buddy with Pomodoro Timer is a productivity tool designed to enhance focus and efficiency during study sessions. It incorporates the Pomodoro technique, a time-management method that breaks work into intervals (traditionally 25 minutes) followed by short breaks. It tracks your progress, helps manage tasks, and ensures consistent breaks to avoid burnout.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Calibri</vt:lpstr>
      <vt:lpstr>Office Theme</vt:lpstr>
      <vt:lpstr>Study Buddy Pomodro Timer</vt:lpstr>
      <vt:lpstr>What is it?</vt:lpstr>
      <vt:lpstr>How Study Buddy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Le</dc:creator>
  <cp:lastModifiedBy>Kenny Le</cp:lastModifiedBy>
  <cp:revision>3</cp:revision>
  <dcterms:created xsi:type="dcterms:W3CDTF">2024-11-22T22:00:02Z</dcterms:created>
  <dcterms:modified xsi:type="dcterms:W3CDTF">2024-11-22T23:37:38Z</dcterms:modified>
</cp:coreProperties>
</file>