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72FE8-F4F0-4F0A-D904-316336D0EBB2}" v="266" dt="2025-04-15T02:53:44.340"/>
  </p1510:revLst>
</p1510:revInfo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68" autoAdjust="0"/>
  </p:normalViewPr>
  <p:slideViewPr>
    <p:cSldViewPr snapToGrid="0">
      <p:cViewPr varScale="1">
        <p:scale>
          <a:sx n="101" d="100"/>
          <a:sy n="101" d="100"/>
        </p:scale>
        <p:origin x="904" y="192"/>
      </p:cViewPr>
      <p:guideLst/>
    </p:cSldViewPr>
  </p:slideViewPr>
  <p:outlineViewPr>
    <p:cViewPr>
      <p:scale>
        <a:sx n="33" d="100"/>
        <a:sy n="33" d="100"/>
      </p:scale>
      <p:origin x="0" y="-742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386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B61F67-4219-82BD-D357-355AA7591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FE2BF-AD88-9811-C6DD-79DABAC55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4DDA53-17BB-4810-91A8-94FE944ADC38}" type="datetimeFigureOut">
              <a:rPr lang="en-US" smtClean="0"/>
              <a:t>4/14/25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F7338-476F-59A1-B752-865882DA12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C2ED2-F5D9-8398-9B1F-9E1D760B07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BCF56-022D-4E84-9600-36794E4DE2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5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08D30-F807-4561-A81E-6E077448AA00}" type="datetimeFigureOut">
              <a:rPr lang="en-US" smtClean="0"/>
              <a:t>4/14/25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2C05A-7A07-4286-AA18-B883C0AF9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9686" y="1209643"/>
            <a:ext cx="8508273" cy="4968000"/>
          </a:xfrm>
        </p:spPr>
        <p:txBody>
          <a:bodyPr anchor="ctr"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3499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380999"/>
            <a:ext cx="11430000" cy="1643137"/>
            <a:chOff x="1698170" y="691024"/>
            <a:chExt cx="11430000" cy="16431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30000" cy="1643137"/>
              <a:chOff x="1466849" y="380320"/>
              <a:chExt cx="12031205" cy="172956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49" y="875621"/>
                <a:ext cx="12031204" cy="123426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5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2252872"/>
            <a:ext cx="11429999" cy="3635330"/>
            <a:chOff x="1698170" y="691024"/>
            <a:chExt cx="11429999" cy="36353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29999" cy="3635330"/>
              <a:chOff x="1466849" y="380320"/>
              <a:chExt cx="12031203" cy="382654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12031202" cy="33312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DD7FB8EE-5B3A-2DFB-6FDF-44E5B3D93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990005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86" y="3059961"/>
            <a:ext cx="3961039" cy="2467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39386C-EDE8-05CD-6687-DDB57EB0D55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048250" y="3059960"/>
            <a:ext cx="6500116" cy="246738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add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150A47-3CDE-6A2F-544A-5F98134DF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829F0F-DBDF-07B3-7893-FA37927FB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8B8345A-1B48-25C5-67AE-D78987BEF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878FF980-7D74-4564-A0C9-19E560B51CB0}" type="datetime1">
              <a:rPr lang="en-US" smtClean="0"/>
              <a:t>4/14/25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38A89FC-B8CA-14B7-D2D8-E768D99D8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FF78B34-411F-1CA2-E7AE-72EE59FB9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F0324D9-6571-4E22-7F05-EB7C4C252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5AD4638-F38E-56C0-D181-3C9488FA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8BB575-A42F-625D-F8C0-71BACF90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54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49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2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71976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8E9543-72F0-3B98-EBDB-95F36BA54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1945" y="2343150"/>
            <a:ext cx="3062967" cy="2990850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619626" y="2343150"/>
            <a:ext cx="6626226" cy="2994868"/>
          </a:xfrm>
        </p:spPr>
        <p:txBody>
          <a:bodyPr/>
          <a:lstStyle>
            <a:lvl1pPr marL="0" indent="0">
              <a:lnSpc>
                <a:spcPts val="1900"/>
              </a:lnSpc>
              <a:buNone/>
              <a:defRPr sz="1800"/>
            </a:lvl1pPr>
            <a:lvl2pPr>
              <a:lnSpc>
                <a:spcPts val="1900"/>
              </a:lnSpc>
              <a:defRPr sz="1800"/>
            </a:lvl2pPr>
            <a:lvl3pPr>
              <a:lnSpc>
                <a:spcPts val="1900"/>
              </a:lnSpc>
              <a:defRPr sz="1800"/>
            </a:lvl3pPr>
            <a:lvl4pPr>
              <a:lnSpc>
                <a:spcPts val="1900"/>
              </a:lnSpc>
              <a:defRPr sz="1800"/>
            </a:lvl4pPr>
            <a:lvl5pPr>
              <a:lnSpc>
                <a:spcPts val="19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99C66-96F4-78D6-A62C-38668D59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2A6D20-3BBC-4875-E1DD-C75389BF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375AD72-FEF2-7BD7-B33E-DE98FDD6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AD6A6A9F-0D32-429A-A1D1-F5896171D663}" type="datetime1">
              <a:rPr lang="en-US" smtClean="0"/>
              <a:t>4/14/25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5C69E5E-6C22-57DA-0C62-9C6B3203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4542827-11B9-15CF-AB8E-86115BEF9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EF1536F-20D9-1950-220E-4E6B881E9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8E904D7-AB01-FD2A-6191-37814CBD0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5DD3E5-31DE-DE3C-B506-E5AF1EC6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59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18AADC3C-8146-4144-3ABA-28E1B1F4AAD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934493" y="1202058"/>
            <a:ext cx="6876504" cy="427024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5B21777A-95FC-45DC-96FA-58DCC4C7EAA1}" type="datetime1">
              <a:rPr lang="en-US" smtClean="0"/>
              <a:t>4/14/25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521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5477807-ECB9-BBC9-E832-2FE89AC3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746" y="327023"/>
            <a:ext cx="5931354" cy="556146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6000" dirty="0"/>
            </a:lvl1pPr>
          </a:lstStyle>
          <a:p>
            <a:pPr lvl="0" algn="ctr"/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6CFD9-87C8-0968-9FB0-CF7AE4F61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75684" y="1200589"/>
            <a:ext cx="3365366" cy="3804114"/>
            <a:chOff x="1698171" y="691024"/>
            <a:chExt cx="3365366" cy="38041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71AD75-22F7-E387-8455-0EE6231C2AA8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365366" cy="3804114"/>
              <a:chOff x="1466850" y="380320"/>
              <a:chExt cx="3542380" cy="400420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EBD37B-479C-8610-9921-3DD1D3B53203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3542380" cy="35089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E9DA007-4D12-4E50-8A2A-BFEB557D2755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54238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3696F41-7A57-6A71-48E0-57DC0FD1F45D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9B518BB-BA01-734C-8F35-C569614E32E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CA477C-B13C-EF0B-F67F-CF0F4D703D69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ADDCC6C-0428-0F66-95AF-F34D60323CEB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199" y="1788339"/>
            <a:ext cx="3103201" cy="3092539"/>
          </a:xfrm>
        </p:spPr>
        <p:txBody>
          <a:bodyPr tIns="0" bIns="0" anchor="ctr"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DDDB5-9047-790A-C8B0-D67E44B72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A5963-0FEC-D9BF-54CB-A3D6D118A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27DBEC2-F0F7-1E8A-EDBA-2EB37950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C3E48DB0-F654-4BF4-950A-98D782617B1C}" type="datetime1">
              <a:rPr lang="en-US" smtClean="0"/>
              <a:t>4/14/25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947C04A-7458-C36D-EE89-0C1F41AF3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C13B35D-F747-92EE-37C0-27E1CA8B5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DD40548-01E2-C4C3-74D5-E53F4A1C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21946D-D90D-3F7E-3E92-78C7E120A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D881-DBBF-010E-A63C-99B4B0D41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2057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34495" y="1202058"/>
            <a:ext cx="6876502" cy="4268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AF85D86F-FF8D-4B39-ADE9-8E47373FCD11}" type="datetime1">
              <a:rPr lang="en-US" smtClean="0"/>
              <a:t>4/14/25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7152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D1964D-F9CA-9278-BD33-03FD979E6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9857CF-1C39-27BB-9B6B-6A0C1DD0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B31A7E-FD72-B42E-26A8-319F776C1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0118B694-E5FD-4821-AEBA-5EEEF1B6D4E9}" type="datetime1">
              <a:rPr lang="en-US" smtClean="0"/>
              <a:t>4/14/25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487FC0-E254-7086-CC55-D7BFCEAC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F41C3E4-FF61-A611-F912-98F344213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B15F18C-70F5-E214-E8DA-4CFAE27FE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A727095-DB42-91AA-4BB8-1CE63D89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9DC3C-8238-2625-2CBD-974CA4F81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phic 45">
            <a:extLst>
              <a:ext uri="{FF2B5EF4-FFF2-40B4-BE49-F238E27FC236}">
                <a16:creationId xmlns:a16="http://schemas.microsoft.com/office/drawing/2014/main" id="{FFDE191C-52DF-6A6D-EC88-18A052FF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7716"/>
          <a:stretch/>
        </p:blipFill>
        <p:spPr>
          <a:xfrm rot="16200000">
            <a:off x="9722190" y="160175"/>
            <a:ext cx="2394401" cy="254522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D30DCAC-B495-853F-9921-FBA390186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40620" y="2616531"/>
            <a:ext cx="2394401" cy="4086444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CB78A71-D8F9-12A2-1D4E-A2C2E4E15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594100" y="380999"/>
            <a:ext cx="4972050" cy="5475954"/>
            <a:chOff x="1698171" y="691024"/>
            <a:chExt cx="4972050" cy="547595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FCBAB4-0CBD-A738-A058-100C35A0BDF1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972050" cy="5475954"/>
              <a:chOff x="1466850" y="380320"/>
              <a:chExt cx="5233574" cy="576398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67098CE-4555-2BEE-5226-2E2F9EE1D5BB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5233574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A0CBAEB-0BE9-F75E-CB8D-A411C52E889A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5233574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EDFCBD7-3731-A5D1-BB82-218531D6BA6E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A6D4634-51B3-BE70-0479-199D811D75F3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2B1D16B-1A18-4890-4596-F24DD1C0BA94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98E60AF-0ABD-505A-4D5D-18B025CCA331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A048DF11-5712-A1DF-9E33-2C705AF54B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068" y="851547"/>
            <a:ext cx="4275364" cy="197963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FC08F1C-3206-A42D-3BCD-F04FBA7839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47886" y="2831182"/>
            <a:ext cx="4275364" cy="2660213"/>
          </a:xfrm>
        </p:spPr>
        <p:txBody>
          <a:bodyPr tIns="0" bIns="0"/>
          <a:lstStyle>
            <a:lvl1pPr>
              <a:lnSpc>
                <a:spcPct val="150000"/>
              </a:lnSpc>
              <a:defRPr sz="1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671B5C-5A86-C6A6-2913-1F73F100E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2D9D8C-0E11-E268-D458-EC3BC4FD2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8E4CD02A-FF2F-864A-138B-368FE9BF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098D32CD-ECA8-47AD-935A-FF614E631B9F}" type="datetime1">
              <a:rPr lang="en-US" smtClean="0"/>
              <a:t>4/14/25</a:t>
            </a:fld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5B0F505A-EE51-9D7A-42EA-2CD2CD432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B4905353-8D75-B3E2-2489-1D6907755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DBFD95C-0912-3222-EECA-8F84031BC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7F30B651-FA38-151D-A122-6186F222C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3855C-EC70-E12C-3368-415B1AC40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84" y="1059463"/>
            <a:ext cx="6008915" cy="4431932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81871" y="881363"/>
            <a:ext cx="4297680" cy="493776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8B87FB-2727-2ED0-7E72-76E55BE4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C4F77E-C259-1702-5FF7-B1EF4F06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4EF1CA-0713-F725-CD7A-054E1214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AB066C26-EC61-4AF5-B950-A05F9B06BC7B}" type="datetime1">
              <a:rPr lang="en-US" smtClean="0"/>
              <a:t>4/14/25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7C27500-80A5-ACE3-E5FE-30B63950C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6256C1F-A548-F457-2753-E96A83E5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97F79C1-FB83-AC51-70F8-8E7305F7C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BDD93F0-5136-93CB-0125-942AA6382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E7A212-2920-1971-09FB-8F2CF451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80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644" y="841808"/>
            <a:ext cx="6712153" cy="4012867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3774F2-22B6-2050-1FA9-905E2B2B5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0532" y="4854677"/>
            <a:ext cx="6008915" cy="6529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06CD66-4AAA-6429-2E99-B4514373C2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4784" y="4854677"/>
            <a:ext cx="6008915" cy="65292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66631" y="859509"/>
            <a:ext cx="4324485" cy="498348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CD2F2-6C1D-5B8C-C5CF-40222BAE8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6551A-8E0E-2E51-2D2F-BD765A674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12F406-221C-DFC9-5B2E-A6B4A06FF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8AE62FA2-23F2-405D-92E1-30A3B4768037}" type="datetime1">
              <a:rPr lang="en-US" smtClean="0"/>
              <a:t>4/14/25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08FB81D-7980-C91F-E68F-CA152DB4A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790F93D-BC22-F46A-6921-211237434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BA151EE-A96C-A1AB-6996-3FF8F8AFA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0FBE0826-C479-F9B2-BE8C-B31F4CD9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278FC6-6AA7-8092-6593-32685312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3922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9ADB4-793B-694B-0F44-63AED5A3B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30572"/>
            <a:ext cx="10907016" cy="1162882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50" y="1917700"/>
            <a:ext cx="10907016" cy="3340099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C63F8-081B-3D1E-1EC2-A59B7627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B6F8D9-3C25-DDB8-6C45-D06BF5D8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A069417-406B-7583-F175-EE9B3830E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72EF4A04-4223-4A95-BA0C-3707227D0371}" type="datetime1">
              <a:rPr lang="en-US" smtClean="0"/>
              <a:t>4/14/25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DDC80A3-1127-C309-CCCF-459D4B36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D4C341-6443-CB24-41AE-09E84AA6E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3FCF92-6C55-D212-BCA4-51709D62A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5EF7369-613A-D7D3-3478-17904CF31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B5CA49-A7D8-662B-28C7-95B7B7AD4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599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6326" y="1224098"/>
            <a:ext cx="8939349" cy="3717472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0A1C84-853A-628A-A9BA-CA6C9B1A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0173" y="5017288"/>
            <a:ext cx="727165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60171" y="5017288"/>
            <a:ext cx="7271657" cy="652923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3416" y="1933575"/>
            <a:ext cx="5312664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50" y="1933575"/>
            <a:ext cx="5314950" cy="3661683"/>
          </a:xfrm>
          <a:prstGeom prst="roundRect">
            <a:avLst>
              <a:gd name="adj" fmla="val 9932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B85A72-D42C-6248-9886-01A284D0A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C8E618-75F9-458D-3A62-1F2682AD9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17590-A410-1B88-C23B-74EA0E7EA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0C0BEF1-6AFB-D9F2-2B8C-DF15558CAB5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88999" y="2343150"/>
            <a:ext cx="4873446" cy="2994868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B32CC6-748C-4CAB-2EAB-F498EBD8B32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496321" y="2343150"/>
            <a:ext cx="4873446" cy="2990850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5B39729-974D-AA19-321C-259F9E677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E1A8D24E-1E42-49FF-ACA1-1FF455413C97}" type="datetime1">
              <a:rPr lang="en-US" smtClean="0"/>
              <a:t>4/14/25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0225ACC-FFD9-6B8F-F487-1D67910EA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1D0E68D-DD6F-159D-E995-52C3D7D5E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B0E3525-56EE-84A4-2487-4BBC37B43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F9CA93E-AA01-748E-065E-20F3E1A1A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43D476-B609-7D5A-A9DF-7D73B31B1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8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2482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49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3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533775-BAF7-CC9D-D6AD-AD60D3BA9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/>
          <a:lstStyle>
            <a:lvl1pPr algn="l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8998" y="2343150"/>
            <a:ext cx="6762631" cy="2994868"/>
          </a:xfrm>
        </p:spPr>
        <p:txBody>
          <a:bodyPr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sz="1800"/>
            </a:lvl1pPr>
            <a:lvl2pPr marL="228600">
              <a:lnSpc>
                <a:spcPts val="1900"/>
              </a:lnSpc>
              <a:spcBef>
                <a:spcPts val="1000"/>
              </a:spcBef>
              <a:defRPr sz="1800"/>
            </a:lvl2pPr>
            <a:lvl3pPr marL="685800">
              <a:lnSpc>
                <a:spcPts val="1900"/>
              </a:lnSpc>
              <a:spcBef>
                <a:spcPts val="1000"/>
              </a:spcBef>
              <a:defRPr sz="1800"/>
            </a:lvl3pPr>
            <a:lvl4pPr marL="1143000">
              <a:lnSpc>
                <a:spcPts val="1900"/>
              </a:lnSpc>
              <a:spcBef>
                <a:spcPts val="1000"/>
              </a:spcBef>
              <a:defRPr sz="1800"/>
            </a:lvl4pPr>
            <a:lvl5pPr marL="1600200">
              <a:lnSpc>
                <a:spcPts val="19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96275" y="2343150"/>
            <a:ext cx="3062967" cy="2990850"/>
          </a:xfrm>
        </p:spPr>
        <p:txBody>
          <a:bodyPr/>
          <a:lstStyle>
            <a:lvl1pPr>
              <a:lnSpc>
                <a:spcPts val="1900"/>
              </a:lnSpc>
              <a:defRPr sz="1800"/>
            </a:lvl1pPr>
            <a:lvl2pPr>
              <a:lnSpc>
                <a:spcPts val="1900"/>
              </a:lnSpc>
              <a:defRPr sz="1800"/>
            </a:lvl2pPr>
            <a:lvl3pPr>
              <a:lnSpc>
                <a:spcPts val="1900"/>
              </a:lnSpc>
              <a:defRPr sz="1800"/>
            </a:lvl3pPr>
            <a:lvl4pPr>
              <a:lnSpc>
                <a:spcPts val="1900"/>
              </a:lnSpc>
              <a:defRPr sz="1800"/>
            </a:lvl4pPr>
            <a:lvl5pPr>
              <a:lnSpc>
                <a:spcPts val="19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4BBE0-379D-0165-CAC7-1F8B11D7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02F7C8-DEF9-7613-2C2E-1BE67CDD0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60EE65A-711D-F38D-9188-D4EAE0031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5F399DE0-A284-4ADD-9698-ABC08B5B4920}" type="datetime1">
              <a:rPr lang="en-US" smtClean="0"/>
              <a:t>4/14/25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28D3B9C-A39A-B7F4-9EF1-8DACD639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25BC426-76D2-E6A7-7ACC-B430676DC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EC2F84A-080B-721D-C47A-BA27BCE90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EAD915F-02B9-E376-AEE8-C9188A70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91E374-28A1-DAB0-74F1-E14DD4733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354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45F31-81CB-7608-A735-BE1B508EC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49" y="403224"/>
            <a:ext cx="5946389" cy="22195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49" y="2884714"/>
            <a:ext cx="5946389" cy="1997530"/>
          </a:xfrm>
        </p:spPr>
        <p:txBody>
          <a:bodyPr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D8C8DC-9BBB-5079-F2BB-7AFCEF6C3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57061" y="1320978"/>
            <a:ext cx="3550424" cy="3561705"/>
            <a:chOff x="1698171" y="691024"/>
            <a:chExt cx="3550424" cy="35617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8853234-6427-C6E9-934B-8E3D20680399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550424" cy="3561705"/>
              <a:chOff x="1466850" y="380319"/>
              <a:chExt cx="3737172" cy="374904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4A333EF-A4E5-C14C-30ED-1D0431BF42BD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3737172" cy="32537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DA7D0A-FCD9-8D61-7756-4D154DAE693F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73717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AD6121-8E16-380C-3CEE-AA15587ABCCA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5606C5-9513-E7A1-2E78-26147F56380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7FCFA69-6517-C9E2-41E5-851F0B39E300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DB0373-9CE8-0C17-DC5D-A761A9680A7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208C6DE-C3F7-D9D8-5020-CC917762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D6D2E6-00C3-DFC4-E3CC-F7667A4CF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A1250816-70E6-472B-5427-B70F0689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43018F2-43DC-265A-AC49-91D41C8B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2402DB9-1860-2811-AF1D-2D4273F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2D499E7-F68F-77A3-7384-16F7358B1F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77033" y="1809865"/>
            <a:ext cx="3520440" cy="3063240"/>
          </a:xfrm>
          <a:ln w="38100">
            <a:noFill/>
          </a:ln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215DAD2-571F-6D7B-15E5-224268BDE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fld id="{6892F81D-D28A-4571-BF69-DA48A85FC04B}" type="datetime1">
              <a:rPr lang="en-US" smtClean="0"/>
              <a:t>4/14/25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724EE9-07D6-911A-3D7F-82EBAF56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800" b="1" dirty="0">
                <a:solidFill>
                  <a:schemeClr val="tx1"/>
                </a:solidFill>
                <a:latin typeface="+mn-lt"/>
              </a:rPr>
              <a:t>START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DE1CF9C-D85F-CED5-1FFF-902538AAD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80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6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EE75D-28C9-46D4-85A2-0F7BCFF1DE23}" type="datetime1">
              <a:rPr lang="en-US" smtClean="0"/>
              <a:t>4/14/25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0" r:id="rId2"/>
    <p:sldLayoutId id="2147483672" r:id="rId3"/>
    <p:sldLayoutId id="2147483673" r:id="rId4"/>
    <p:sldLayoutId id="2147483674" r:id="rId5"/>
    <p:sldLayoutId id="2147483649" r:id="rId6"/>
    <p:sldLayoutId id="2147483675" r:id="rId7"/>
    <p:sldLayoutId id="2147483676" r:id="rId8"/>
    <p:sldLayoutId id="2147483664" r:id="rId9"/>
    <p:sldLayoutId id="2147483677" r:id="rId10"/>
    <p:sldLayoutId id="2147483678" r:id="rId11"/>
    <p:sldLayoutId id="2147483681" r:id="rId12"/>
    <p:sldLayoutId id="2147483679" r:id="rId13"/>
    <p:sldLayoutId id="2147483662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E968-F0ED-3582-74DC-29D7D72E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13" y="1229793"/>
            <a:ext cx="6008915" cy="971556"/>
          </a:xfrm>
        </p:spPr>
        <p:txBody>
          <a:bodyPr anchor="ctr"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Study Nest</a:t>
            </a:r>
            <a:br>
              <a:rPr lang="en-US" dirty="0"/>
            </a:br>
            <a:r>
              <a:rPr lang="en-US" sz="2200" dirty="0"/>
              <a:t>Kristin Turner</a:t>
            </a:r>
            <a:br>
              <a:rPr lang="en-US" dirty="0"/>
            </a:br>
            <a:endParaRPr lang="en-US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B660D63B-29E9-96E0-905E-F1E1FF8D1F3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/>
          <a:stretch/>
        </p:blipFill>
        <p:spPr>
          <a:xfrm>
            <a:off x="2049260" y="3576176"/>
            <a:ext cx="3419139" cy="2192725"/>
          </a:xfr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0020AF-6884-2518-7C13-340E9DB4FC0E}"/>
              </a:ext>
            </a:extLst>
          </p:cNvPr>
          <p:cNvSpPr txBox="1"/>
          <p:nvPr/>
        </p:nvSpPr>
        <p:spPr>
          <a:xfrm>
            <a:off x="779930" y="2375647"/>
            <a:ext cx="595256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Keep up with your tasks, time, and progress – all in one place. Study Nest is a website that helps students stay organized by tracking tasks, study sessions with a timer, and progress.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38FCB-6447-3449-DD3D-73E05A4DF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3354" y="2695866"/>
            <a:ext cx="3411550" cy="3079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7134A0-B5EE-271C-CBA6-4228372391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846" y="915209"/>
            <a:ext cx="2972785" cy="178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415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9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8698DA"/>
      </a:accent1>
      <a:accent2>
        <a:srgbClr val="9EE0F8"/>
      </a:accent2>
      <a:accent3>
        <a:srgbClr val="C1F088"/>
      </a:accent3>
      <a:accent4>
        <a:srgbClr val="A4E4D2"/>
      </a:accent4>
      <a:accent5>
        <a:srgbClr val="FFBF8F"/>
      </a:accent5>
      <a:accent6>
        <a:srgbClr val="FABBB0"/>
      </a:accent6>
      <a:hlink>
        <a:srgbClr val="56C7AA"/>
      </a:hlink>
      <a:folHlink>
        <a:srgbClr val="59A8D1"/>
      </a:folHlink>
    </a:clrScheme>
    <a:fontScheme name="Custom 74">
      <a:majorFont>
        <a:latin typeface="Jumble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SL_V6" id="{D9DA734B-CC3F-4DBB-B6FE-0BB140309365}" vid="{69AD8D68-423B-4DFD-8A07-EF38EEF8EB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ppt/theme/themeOverride2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239674-1887-41DB-914A-BD2B863063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81AD4F-527A-4A88-9D9F-EFDB01771BD4}">
  <ds:schemaRefs>
    <ds:schemaRef ds:uri="230e9df3-be65-4c73-a93b-d1236ebd677e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D1CFE71-3FEB-410F-B4FF-3D986B4B64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Century Gothic</vt:lpstr>
      <vt:lpstr>Jumble</vt:lpstr>
      <vt:lpstr>Custom</vt:lpstr>
      <vt:lpstr> Study Nest Kristin Turner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Kristin Turner</cp:lastModifiedBy>
  <cp:revision>69</cp:revision>
  <dcterms:created xsi:type="dcterms:W3CDTF">2025-04-15T02:35:59Z</dcterms:created>
  <dcterms:modified xsi:type="dcterms:W3CDTF">2025-04-15T02:57:59Z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