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46A"/>
    <a:srgbClr val="CBC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B05169-E296-4059-9A09-B2D5CA2BF217}" v="255" dt="2025-04-22T02:41:55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a Bowden" userId="9aa293f1-5ec5-4059-8fec-164421593e62" providerId="ADAL" clId="{70B05169-E296-4059-9A09-B2D5CA2BF217}"/>
    <pc:docChg chg="undo redo custSel addSld delSld modSld modMainMaster">
      <pc:chgData name="Jada Bowden" userId="9aa293f1-5ec5-4059-8fec-164421593e62" providerId="ADAL" clId="{70B05169-E296-4059-9A09-B2D5CA2BF217}" dt="2025-04-22T02:41:55.734" v="587" actId="20577"/>
      <pc:docMkLst>
        <pc:docMk/>
      </pc:docMkLst>
      <pc:sldChg chg="addSp delSp modSp mod setBg modClrScheme chgLayout">
        <pc:chgData name="Jada Bowden" userId="9aa293f1-5ec5-4059-8fec-164421593e62" providerId="ADAL" clId="{70B05169-E296-4059-9A09-B2D5CA2BF217}" dt="2025-04-22T02:41:55.734" v="587" actId="20577"/>
        <pc:sldMkLst>
          <pc:docMk/>
          <pc:sldMk cId="1741155051" sldId="256"/>
        </pc:sldMkLst>
        <pc:spChg chg="del mod ord">
          <ac:chgData name="Jada Bowden" userId="9aa293f1-5ec5-4059-8fec-164421593e62" providerId="ADAL" clId="{70B05169-E296-4059-9A09-B2D5CA2BF217}" dt="2025-04-21T23:08:35.278" v="0" actId="700"/>
          <ac:spMkLst>
            <pc:docMk/>
            <pc:sldMk cId="1741155051" sldId="256"/>
            <ac:spMk id="2" creationId="{3ABF04EE-7640-1240-AEFB-F54285C86C03}"/>
          </ac:spMkLst>
        </pc:spChg>
        <pc:spChg chg="add del mod">
          <ac:chgData name="Jada Bowden" userId="9aa293f1-5ec5-4059-8fec-164421593e62" providerId="ADAL" clId="{70B05169-E296-4059-9A09-B2D5CA2BF217}" dt="2025-04-22T02:40:48.865" v="580" actId="478"/>
          <ac:spMkLst>
            <pc:docMk/>
            <pc:sldMk cId="1741155051" sldId="256"/>
            <ac:spMk id="3" creationId="{1CBD1EAF-CCE9-E2B8-F692-BEC05520A1E1}"/>
          </ac:spMkLst>
        </pc:spChg>
        <pc:spChg chg="del mod ord">
          <ac:chgData name="Jada Bowden" userId="9aa293f1-5ec5-4059-8fec-164421593e62" providerId="ADAL" clId="{70B05169-E296-4059-9A09-B2D5CA2BF217}" dt="2025-04-21T23:08:35.278" v="0" actId="700"/>
          <ac:spMkLst>
            <pc:docMk/>
            <pc:sldMk cId="1741155051" sldId="256"/>
            <ac:spMk id="3" creationId="{84AF9CC7-5DD4-FC34-D134-FAFA6DF0056F}"/>
          </ac:spMkLst>
        </pc:spChg>
        <pc:spChg chg="add mod ord">
          <ac:chgData name="Jada Bowden" userId="9aa293f1-5ec5-4059-8fec-164421593e62" providerId="ADAL" clId="{70B05169-E296-4059-9A09-B2D5CA2BF217}" dt="2025-04-21T23:54:27.241" v="446" actId="1076"/>
          <ac:spMkLst>
            <pc:docMk/>
            <pc:sldMk cId="1741155051" sldId="256"/>
            <ac:spMk id="4" creationId="{E930238E-1BC2-869E-B6FB-27555D49D31B}"/>
          </ac:spMkLst>
        </pc:spChg>
        <pc:spChg chg="add del mod ord">
          <ac:chgData name="Jada Bowden" userId="9aa293f1-5ec5-4059-8fec-164421593e62" providerId="ADAL" clId="{70B05169-E296-4059-9A09-B2D5CA2BF217}" dt="2025-04-21T23:12:54.485" v="87" actId="478"/>
          <ac:spMkLst>
            <pc:docMk/>
            <pc:sldMk cId="1741155051" sldId="256"/>
            <ac:spMk id="5" creationId="{49994CA8-96E2-5B18-25A3-2F4DC80D4F39}"/>
          </ac:spMkLst>
        </pc:spChg>
        <pc:spChg chg="add del mod ord">
          <ac:chgData name="Jada Bowden" userId="9aa293f1-5ec5-4059-8fec-164421593e62" providerId="ADAL" clId="{70B05169-E296-4059-9A09-B2D5CA2BF217}" dt="2025-04-21T23:10:47.736" v="63" actId="478"/>
          <ac:spMkLst>
            <pc:docMk/>
            <pc:sldMk cId="1741155051" sldId="256"/>
            <ac:spMk id="6" creationId="{5D7267A3-7629-7D2C-0A70-6F362DDD626B}"/>
          </ac:spMkLst>
        </pc:spChg>
        <pc:spChg chg="add del">
          <ac:chgData name="Jada Bowden" userId="9aa293f1-5ec5-4059-8fec-164421593e62" providerId="ADAL" clId="{70B05169-E296-4059-9A09-B2D5CA2BF217}" dt="2025-04-22T02:41:08.019" v="584" actId="22"/>
          <ac:spMkLst>
            <pc:docMk/>
            <pc:sldMk cId="1741155051" sldId="256"/>
            <ac:spMk id="6" creationId="{99177351-DA31-CB71-02D0-E37F96DB3192}"/>
          </ac:spMkLst>
        </pc:spChg>
        <pc:spChg chg="add del mod ord">
          <ac:chgData name="Jada Bowden" userId="9aa293f1-5ec5-4059-8fec-164421593e62" providerId="ADAL" clId="{70B05169-E296-4059-9A09-B2D5CA2BF217}" dt="2025-04-21T23:10:35.844" v="61" actId="478"/>
          <ac:spMkLst>
            <pc:docMk/>
            <pc:sldMk cId="1741155051" sldId="256"/>
            <ac:spMk id="7" creationId="{49FBC4F2-5949-EB23-A99D-F7F397CF6302}"/>
          </ac:spMkLst>
        </pc:spChg>
        <pc:spChg chg="add mod">
          <ac:chgData name="Jada Bowden" userId="9aa293f1-5ec5-4059-8fec-164421593e62" providerId="ADAL" clId="{70B05169-E296-4059-9A09-B2D5CA2BF217}" dt="2025-04-22T02:41:55.734" v="587" actId="20577"/>
          <ac:spMkLst>
            <pc:docMk/>
            <pc:sldMk cId="1741155051" sldId="256"/>
            <ac:spMk id="8" creationId="{2B32C20B-2C5E-A949-6528-A9CDC79B5564}"/>
          </ac:spMkLst>
        </pc:spChg>
        <pc:spChg chg="add del mod ord">
          <ac:chgData name="Jada Bowden" userId="9aa293f1-5ec5-4059-8fec-164421593e62" providerId="ADAL" clId="{70B05169-E296-4059-9A09-B2D5CA2BF217}" dt="2025-04-21T23:10:37.457" v="62" actId="478"/>
          <ac:spMkLst>
            <pc:docMk/>
            <pc:sldMk cId="1741155051" sldId="256"/>
            <ac:spMk id="8" creationId="{413051B5-5441-3658-362E-F04E3D833663}"/>
          </ac:spMkLst>
        </pc:spChg>
        <pc:spChg chg="add mod">
          <ac:chgData name="Jada Bowden" userId="9aa293f1-5ec5-4059-8fec-164421593e62" providerId="ADAL" clId="{70B05169-E296-4059-9A09-B2D5CA2BF217}" dt="2025-04-22T02:34:11.109" v="524" actId="20577"/>
          <ac:spMkLst>
            <pc:docMk/>
            <pc:sldMk cId="1741155051" sldId="256"/>
            <ac:spMk id="9" creationId="{F39CF19F-242E-A040-5DB8-69223C1AD332}"/>
          </ac:spMkLst>
        </pc:spChg>
        <pc:spChg chg="add mod">
          <ac:chgData name="Jada Bowden" userId="9aa293f1-5ec5-4059-8fec-164421593e62" providerId="ADAL" clId="{70B05169-E296-4059-9A09-B2D5CA2BF217}" dt="2025-04-21T23:16:33.157" v="105" actId="20577"/>
          <ac:spMkLst>
            <pc:docMk/>
            <pc:sldMk cId="1741155051" sldId="256"/>
            <ac:spMk id="10" creationId="{40C01C0F-441E-A620-EEBA-73068E2EBFE1}"/>
          </ac:spMkLst>
        </pc:spChg>
        <pc:spChg chg="add del mod">
          <ac:chgData name="Jada Bowden" userId="9aa293f1-5ec5-4059-8fec-164421593e62" providerId="ADAL" clId="{70B05169-E296-4059-9A09-B2D5CA2BF217}" dt="2025-04-21T23:58:08.870" v="495" actId="478"/>
          <ac:spMkLst>
            <pc:docMk/>
            <pc:sldMk cId="1741155051" sldId="256"/>
            <ac:spMk id="11" creationId="{C983FC1A-4F01-7D56-9C22-83BED9DF80E1}"/>
          </ac:spMkLst>
        </pc:spChg>
        <pc:spChg chg="add del mod">
          <ac:chgData name="Jada Bowden" userId="9aa293f1-5ec5-4059-8fec-164421593e62" providerId="ADAL" clId="{70B05169-E296-4059-9A09-B2D5CA2BF217}" dt="2025-04-22T02:34:05.524" v="522" actId="478"/>
          <ac:spMkLst>
            <pc:docMk/>
            <pc:sldMk cId="1741155051" sldId="256"/>
            <ac:spMk id="12" creationId="{1F792181-84E3-82AC-3266-590D4DDDB8CD}"/>
          </ac:spMkLst>
        </pc:spChg>
        <pc:spChg chg="add mod">
          <ac:chgData name="Jada Bowden" userId="9aa293f1-5ec5-4059-8fec-164421593e62" providerId="ADAL" clId="{70B05169-E296-4059-9A09-B2D5CA2BF217}" dt="2025-04-22T02:35:13.916" v="536" actId="1076"/>
          <ac:spMkLst>
            <pc:docMk/>
            <pc:sldMk cId="1741155051" sldId="256"/>
            <ac:spMk id="13" creationId="{A4D9D7FB-4C39-CD8C-7604-FC76C263232A}"/>
          </ac:spMkLst>
        </pc:spChg>
        <pc:spChg chg="add mod">
          <ac:chgData name="Jada Bowden" userId="9aa293f1-5ec5-4059-8fec-164421593e62" providerId="ADAL" clId="{70B05169-E296-4059-9A09-B2D5CA2BF217}" dt="2025-04-22T02:41:07.873" v="583" actId="1076"/>
          <ac:spMkLst>
            <pc:docMk/>
            <pc:sldMk cId="1741155051" sldId="256"/>
            <ac:spMk id="16" creationId="{ECC6B0F6-E317-8439-5B34-0C2B0EE69BC8}"/>
          </ac:spMkLst>
        </pc:spChg>
        <pc:spChg chg="add mod">
          <ac:chgData name="Jada Bowden" userId="9aa293f1-5ec5-4059-8fec-164421593e62" providerId="ADAL" clId="{70B05169-E296-4059-9A09-B2D5CA2BF217}" dt="2025-04-21T23:49:49.193" v="402" actId="14100"/>
          <ac:spMkLst>
            <pc:docMk/>
            <pc:sldMk cId="1741155051" sldId="256"/>
            <ac:spMk id="19" creationId="{8D7176F0-D23C-9E46-04D0-D70A95EF6D26}"/>
          </ac:spMkLst>
        </pc:spChg>
        <pc:spChg chg="add mod">
          <ac:chgData name="Jada Bowden" userId="9aa293f1-5ec5-4059-8fec-164421593e62" providerId="ADAL" clId="{70B05169-E296-4059-9A09-B2D5CA2BF217}" dt="2025-04-21T23:49:48.985" v="401" actId="1076"/>
          <ac:spMkLst>
            <pc:docMk/>
            <pc:sldMk cId="1741155051" sldId="256"/>
            <ac:spMk id="20" creationId="{1A334A95-DB6E-D19C-E4A3-751804161C3F}"/>
          </ac:spMkLst>
        </pc:spChg>
        <pc:spChg chg="add del mod">
          <ac:chgData name="Jada Bowden" userId="9aa293f1-5ec5-4059-8fec-164421593e62" providerId="ADAL" clId="{70B05169-E296-4059-9A09-B2D5CA2BF217}" dt="2025-04-22T02:36:06.495" v="554" actId="1076"/>
          <ac:spMkLst>
            <pc:docMk/>
            <pc:sldMk cId="1741155051" sldId="256"/>
            <ac:spMk id="23" creationId="{54EA6A9F-D01B-EBE0-1603-09283355138A}"/>
          </ac:spMkLst>
        </pc:spChg>
        <pc:spChg chg="add mod">
          <ac:chgData name="Jada Bowden" userId="9aa293f1-5ec5-4059-8fec-164421593e62" providerId="ADAL" clId="{70B05169-E296-4059-9A09-B2D5CA2BF217}" dt="2025-04-22T02:35:59.964" v="551" actId="1076"/>
          <ac:spMkLst>
            <pc:docMk/>
            <pc:sldMk cId="1741155051" sldId="256"/>
            <ac:spMk id="26" creationId="{280A2348-2967-1CFA-4899-E30AE81D44FC}"/>
          </ac:spMkLst>
        </pc:spChg>
        <pc:spChg chg="add mod">
          <ac:chgData name="Jada Bowden" userId="9aa293f1-5ec5-4059-8fec-164421593e62" providerId="ADAL" clId="{70B05169-E296-4059-9A09-B2D5CA2BF217}" dt="2025-04-22T02:35:42.057" v="547" actId="1076"/>
          <ac:spMkLst>
            <pc:docMk/>
            <pc:sldMk cId="1741155051" sldId="256"/>
            <ac:spMk id="28" creationId="{7373FD30-9524-369E-F963-C484CB4E5D96}"/>
          </ac:spMkLst>
        </pc:spChg>
        <pc:spChg chg="add mod">
          <ac:chgData name="Jada Bowden" userId="9aa293f1-5ec5-4059-8fec-164421593e62" providerId="ADAL" clId="{70B05169-E296-4059-9A09-B2D5CA2BF217}" dt="2025-04-22T02:36:02.572" v="553" actId="1076"/>
          <ac:spMkLst>
            <pc:docMk/>
            <pc:sldMk cId="1741155051" sldId="256"/>
            <ac:spMk id="29" creationId="{8291CF0D-6505-BDE0-DE6C-31BC7DAC54AD}"/>
          </ac:spMkLst>
        </pc:spChg>
        <pc:spChg chg="add del mod">
          <ac:chgData name="Jada Bowden" userId="9aa293f1-5ec5-4059-8fec-164421593e62" providerId="ADAL" clId="{70B05169-E296-4059-9A09-B2D5CA2BF217}" dt="2025-04-22T00:12:20.121" v="508" actId="1076"/>
          <ac:spMkLst>
            <pc:docMk/>
            <pc:sldMk cId="1741155051" sldId="256"/>
            <ac:spMk id="30" creationId="{72336564-5820-F9BA-EDCF-4E028D51A2C5}"/>
          </ac:spMkLst>
        </pc:spChg>
        <pc:spChg chg="add del mod">
          <ac:chgData name="Jada Bowden" userId="9aa293f1-5ec5-4059-8fec-164421593e62" providerId="ADAL" clId="{70B05169-E296-4059-9A09-B2D5CA2BF217}" dt="2025-04-22T02:34:08.381" v="523" actId="478"/>
          <ac:spMkLst>
            <pc:docMk/>
            <pc:sldMk cId="1741155051" sldId="256"/>
            <ac:spMk id="31" creationId="{696DAE5C-27B5-4B9A-28CA-8095A58FE14D}"/>
          </ac:spMkLst>
        </pc:spChg>
        <pc:picChg chg="add del mod">
          <ac:chgData name="Jada Bowden" userId="9aa293f1-5ec5-4059-8fec-164421593e62" providerId="ADAL" clId="{70B05169-E296-4059-9A09-B2D5CA2BF217}" dt="2025-04-21T23:46:07.387" v="335" actId="478"/>
          <ac:picMkLst>
            <pc:docMk/>
            <pc:sldMk cId="1741155051" sldId="256"/>
            <ac:picMk id="14" creationId="{BB32030D-97A9-7495-A633-56931A60E341}"/>
          </ac:picMkLst>
        </pc:picChg>
        <pc:picChg chg="add del mod">
          <ac:chgData name="Jada Bowden" userId="9aa293f1-5ec5-4059-8fec-164421593e62" providerId="ADAL" clId="{70B05169-E296-4059-9A09-B2D5CA2BF217}" dt="2025-04-21T23:46:16.194" v="340" actId="478"/>
          <ac:picMkLst>
            <pc:docMk/>
            <pc:sldMk cId="1741155051" sldId="256"/>
            <ac:picMk id="15" creationId="{CB5A9BAB-126C-D366-0249-5E14D3FBD8A4}"/>
          </ac:picMkLst>
        </pc:picChg>
        <pc:picChg chg="add mod">
          <ac:chgData name="Jada Bowden" userId="9aa293f1-5ec5-4059-8fec-164421593e62" providerId="ADAL" clId="{70B05169-E296-4059-9A09-B2D5CA2BF217}" dt="2025-04-22T02:35:24.310" v="540" actId="1076"/>
          <ac:picMkLst>
            <pc:docMk/>
            <pc:sldMk cId="1741155051" sldId="256"/>
            <ac:picMk id="17" creationId="{1FF6DC97-6C64-EFCF-A976-3ED69D4E1D38}"/>
          </ac:picMkLst>
        </pc:picChg>
        <pc:picChg chg="add mod">
          <ac:chgData name="Jada Bowden" userId="9aa293f1-5ec5-4059-8fec-164421593e62" providerId="ADAL" clId="{70B05169-E296-4059-9A09-B2D5CA2BF217}" dt="2025-04-22T02:35:22.001" v="539" actId="1076"/>
          <ac:picMkLst>
            <pc:docMk/>
            <pc:sldMk cId="1741155051" sldId="256"/>
            <ac:picMk id="18" creationId="{34139973-5BC4-F0B1-C88E-FC8A65631634}"/>
          </ac:picMkLst>
        </pc:picChg>
        <pc:picChg chg="add mod">
          <ac:chgData name="Jada Bowden" userId="9aa293f1-5ec5-4059-8fec-164421593e62" providerId="ADAL" clId="{70B05169-E296-4059-9A09-B2D5CA2BF217}" dt="2025-04-21T23:49:48.077" v="397" actId="1076"/>
          <ac:picMkLst>
            <pc:docMk/>
            <pc:sldMk cId="1741155051" sldId="256"/>
            <ac:picMk id="21" creationId="{F71B8FCE-F1D2-6770-E4F5-C42695DE3431}"/>
          </ac:picMkLst>
        </pc:picChg>
        <pc:picChg chg="add mod">
          <ac:chgData name="Jada Bowden" userId="9aa293f1-5ec5-4059-8fec-164421593e62" providerId="ADAL" clId="{70B05169-E296-4059-9A09-B2D5CA2BF217}" dt="2025-04-21T23:49:15.434" v="385" actId="1076"/>
          <ac:picMkLst>
            <pc:docMk/>
            <pc:sldMk cId="1741155051" sldId="256"/>
            <ac:picMk id="22" creationId="{E98F8F0C-568A-C47F-81CC-98EA68D635E8}"/>
          </ac:picMkLst>
        </pc:picChg>
        <pc:picChg chg="add mod">
          <ac:chgData name="Jada Bowden" userId="9aa293f1-5ec5-4059-8fec-164421593e62" providerId="ADAL" clId="{70B05169-E296-4059-9A09-B2D5CA2BF217}" dt="2025-04-22T02:36:08.771" v="555" actId="1076"/>
          <ac:picMkLst>
            <pc:docMk/>
            <pc:sldMk cId="1741155051" sldId="256"/>
            <ac:picMk id="24" creationId="{E52C8E74-DD46-B923-A55B-EBD732740309}"/>
          </ac:picMkLst>
        </pc:picChg>
        <pc:picChg chg="add del mod">
          <ac:chgData name="Jada Bowden" userId="9aa293f1-5ec5-4059-8fec-164421593e62" providerId="ADAL" clId="{70B05169-E296-4059-9A09-B2D5CA2BF217}" dt="2025-04-21T23:56:25.190" v="470" actId="478"/>
          <ac:picMkLst>
            <pc:docMk/>
            <pc:sldMk cId="1741155051" sldId="256"/>
            <ac:picMk id="25" creationId="{FD726321-B550-D7E6-E95F-C9898FDE1ACF}"/>
          </ac:picMkLst>
        </pc:picChg>
        <pc:picChg chg="add mod">
          <ac:chgData name="Jada Bowden" userId="9aa293f1-5ec5-4059-8fec-164421593e62" providerId="ADAL" clId="{70B05169-E296-4059-9A09-B2D5CA2BF217}" dt="2025-04-21T23:56:47.562" v="476" actId="1076"/>
          <ac:picMkLst>
            <pc:docMk/>
            <pc:sldMk cId="1741155051" sldId="256"/>
            <ac:picMk id="27" creationId="{CC56C72F-CC51-F90E-C191-EC203A2F03B5}"/>
          </ac:picMkLst>
        </pc:picChg>
        <pc:picChg chg="add mod">
          <ac:chgData name="Jada Bowden" userId="9aa293f1-5ec5-4059-8fec-164421593e62" providerId="ADAL" clId="{70B05169-E296-4059-9A09-B2D5CA2BF217}" dt="2025-04-22T02:36:38.822" v="558" actId="1076"/>
          <ac:picMkLst>
            <pc:docMk/>
            <pc:sldMk cId="1741155051" sldId="256"/>
            <ac:picMk id="33" creationId="{6758347B-3BDB-DB8E-779E-1FC276054342}"/>
          </ac:picMkLst>
        </pc:picChg>
        <pc:picChg chg="add del mod">
          <ac:chgData name="Jada Bowden" userId="9aa293f1-5ec5-4059-8fec-164421593e62" providerId="ADAL" clId="{70B05169-E296-4059-9A09-B2D5CA2BF217}" dt="2025-04-21T23:56:19.105" v="468" actId="478"/>
          <ac:picMkLst>
            <pc:docMk/>
            <pc:sldMk cId="1741155051" sldId="256"/>
            <ac:picMk id="1026" creationId="{39E01D84-8D23-2C23-5D41-63ECB9723E86}"/>
          </ac:picMkLst>
        </pc:picChg>
        <pc:picChg chg="add mod">
          <ac:chgData name="Jada Bowden" userId="9aa293f1-5ec5-4059-8fec-164421593e62" providerId="ADAL" clId="{70B05169-E296-4059-9A09-B2D5CA2BF217}" dt="2025-04-21T23:16:31.262" v="104" actId="1076"/>
          <ac:picMkLst>
            <pc:docMk/>
            <pc:sldMk cId="1741155051" sldId="256"/>
            <ac:picMk id="1028" creationId="{10D7AD68-211E-AD9E-5E49-B2AF8B78249E}"/>
          </ac:picMkLst>
        </pc:picChg>
        <pc:picChg chg="add del mod">
          <ac:chgData name="Jada Bowden" userId="9aa293f1-5ec5-4059-8fec-164421593e62" providerId="ADAL" clId="{70B05169-E296-4059-9A09-B2D5CA2BF217}" dt="2025-04-21T23:56:48.887" v="477" actId="478"/>
          <ac:picMkLst>
            <pc:docMk/>
            <pc:sldMk cId="1741155051" sldId="256"/>
            <ac:picMk id="1030" creationId="{F57FBBEE-B6D2-6B97-E8A9-7AEB1E468A14}"/>
          </ac:picMkLst>
        </pc:picChg>
        <pc:picChg chg="add del mod">
          <ac:chgData name="Jada Bowden" userId="9aa293f1-5ec5-4059-8fec-164421593e62" providerId="ADAL" clId="{70B05169-E296-4059-9A09-B2D5CA2BF217}" dt="2025-04-21T23:45:05.963" v="318" actId="478"/>
          <ac:picMkLst>
            <pc:docMk/>
            <pc:sldMk cId="1741155051" sldId="256"/>
            <ac:picMk id="1032" creationId="{0EA466AD-CC8D-7C61-5006-9E073B2ED385}"/>
          </ac:picMkLst>
        </pc:picChg>
        <pc:picChg chg="add del mod">
          <ac:chgData name="Jada Bowden" userId="9aa293f1-5ec5-4059-8fec-164421593e62" providerId="ADAL" clId="{70B05169-E296-4059-9A09-B2D5CA2BF217}" dt="2025-04-21T23:45:20.249" v="322" actId="478"/>
          <ac:picMkLst>
            <pc:docMk/>
            <pc:sldMk cId="1741155051" sldId="256"/>
            <ac:picMk id="1034" creationId="{89C9AD0D-576A-FAC6-C51B-25C6EB19C9A5}"/>
          </ac:picMkLst>
        </pc:picChg>
        <pc:picChg chg="add del mod">
          <ac:chgData name="Jada Bowden" userId="9aa293f1-5ec5-4059-8fec-164421593e62" providerId="ADAL" clId="{70B05169-E296-4059-9A09-B2D5CA2BF217}" dt="2025-04-21T23:48:51.227" v="380" actId="478"/>
          <ac:picMkLst>
            <pc:docMk/>
            <pc:sldMk cId="1741155051" sldId="256"/>
            <ac:picMk id="1036" creationId="{E6AF52B3-EFD8-7641-8657-B6010A9C7E42}"/>
          </ac:picMkLst>
        </pc:picChg>
        <pc:picChg chg="add del mod">
          <ac:chgData name="Jada Bowden" userId="9aa293f1-5ec5-4059-8fec-164421593e62" providerId="ADAL" clId="{70B05169-E296-4059-9A09-B2D5CA2BF217}" dt="2025-04-21T23:48:49.724" v="379" actId="478"/>
          <ac:picMkLst>
            <pc:docMk/>
            <pc:sldMk cId="1741155051" sldId="256"/>
            <ac:picMk id="1038" creationId="{1C881BBE-E7F7-34BE-E898-F484A770D1D2}"/>
          </ac:picMkLst>
        </pc:picChg>
      </pc:sldChg>
      <pc:sldChg chg="addSp delSp modSp new del mod setBg">
        <pc:chgData name="Jada Bowden" userId="9aa293f1-5ec5-4059-8fec-164421593e62" providerId="ADAL" clId="{70B05169-E296-4059-9A09-B2D5CA2BF217}" dt="2025-04-22T02:33:47.791" v="520" actId="2696"/>
        <pc:sldMkLst>
          <pc:docMk/>
          <pc:sldMk cId="2466014943" sldId="257"/>
        </pc:sldMkLst>
        <pc:spChg chg="del mod">
          <ac:chgData name="Jada Bowden" userId="9aa293f1-5ec5-4059-8fec-164421593e62" providerId="ADAL" clId="{70B05169-E296-4059-9A09-B2D5CA2BF217}" dt="2025-04-21T23:39:07.556" v="258" actId="478"/>
          <ac:spMkLst>
            <pc:docMk/>
            <pc:sldMk cId="2466014943" sldId="257"/>
            <ac:spMk id="2" creationId="{3C8B8919-C1C5-D6D9-BF2E-618562A6A2C1}"/>
          </ac:spMkLst>
        </pc:spChg>
        <pc:spChg chg="del mod">
          <ac:chgData name="Jada Bowden" userId="9aa293f1-5ec5-4059-8fec-164421593e62" providerId="ADAL" clId="{70B05169-E296-4059-9A09-B2D5CA2BF217}" dt="2025-04-21T23:39:09.555" v="259" actId="478"/>
          <ac:spMkLst>
            <pc:docMk/>
            <pc:sldMk cId="2466014943" sldId="257"/>
            <ac:spMk id="3" creationId="{5046CD14-30B4-696B-CC3E-60B4864F21CA}"/>
          </ac:spMkLst>
        </pc:spChg>
        <pc:spChg chg="del mod">
          <ac:chgData name="Jada Bowden" userId="9aa293f1-5ec5-4059-8fec-164421593e62" providerId="ADAL" clId="{70B05169-E296-4059-9A09-B2D5CA2BF217}" dt="2025-04-21T23:39:16.251" v="262" actId="478"/>
          <ac:spMkLst>
            <pc:docMk/>
            <pc:sldMk cId="2466014943" sldId="257"/>
            <ac:spMk id="4" creationId="{3F4052F8-7176-FB05-35E4-14EA1266A89C}"/>
          </ac:spMkLst>
        </pc:spChg>
        <pc:spChg chg="del mod">
          <ac:chgData name="Jada Bowden" userId="9aa293f1-5ec5-4059-8fec-164421593e62" providerId="ADAL" clId="{70B05169-E296-4059-9A09-B2D5CA2BF217}" dt="2025-04-21T23:39:11.720" v="260" actId="478"/>
          <ac:spMkLst>
            <pc:docMk/>
            <pc:sldMk cId="2466014943" sldId="257"/>
            <ac:spMk id="5" creationId="{0EE4368C-8394-0EA1-F143-AE6B27C2A8F4}"/>
          </ac:spMkLst>
        </pc:spChg>
        <pc:spChg chg="del mod">
          <ac:chgData name="Jada Bowden" userId="9aa293f1-5ec5-4059-8fec-164421593e62" providerId="ADAL" clId="{70B05169-E296-4059-9A09-B2D5CA2BF217}" dt="2025-04-21T23:39:13.745" v="261" actId="478"/>
          <ac:spMkLst>
            <pc:docMk/>
            <pc:sldMk cId="2466014943" sldId="257"/>
            <ac:spMk id="6" creationId="{CCBDD661-C679-5A14-946F-18D88D20B017}"/>
          </ac:spMkLst>
        </pc:spChg>
        <pc:spChg chg="add del mod">
          <ac:chgData name="Jada Bowden" userId="9aa293f1-5ec5-4059-8fec-164421593e62" providerId="ADAL" clId="{70B05169-E296-4059-9A09-B2D5CA2BF217}" dt="2025-04-21T23:41:28.990" v="291" actId="22"/>
          <ac:spMkLst>
            <pc:docMk/>
            <pc:sldMk cId="2466014943" sldId="257"/>
            <ac:spMk id="10" creationId="{779D7400-609E-72CD-9759-12C699321FEE}"/>
          </ac:spMkLst>
        </pc:spChg>
        <pc:spChg chg="add">
          <ac:chgData name="Jada Bowden" userId="9aa293f1-5ec5-4059-8fec-164421593e62" providerId="ADAL" clId="{70B05169-E296-4059-9A09-B2D5CA2BF217}" dt="2025-04-21T23:42:52.666" v="311" actId="26606"/>
          <ac:spMkLst>
            <pc:docMk/>
            <pc:sldMk cId="2466014943" sldId="257"/>
            <ac:spMk id="11" creationId="{5F9CFCE6-877F-4858-B8BD-2C52CA8AFBC4}"/>
          </ac:spMkLst>
        </pc:spChg>
        <pc:spChg chg="add">
          <ac:chgData name="Jada Bowden" userId="9aa293f1-5ec5-4059-8fec-164421593e62" providerId="ADAL" clId="{70B05169-E296-4059-9A09-B2D5CA2BF217}" dt="2025-04-21T23:42:52.666" v="311" actId="26606"/>
          <ac:spMkLst>
            <pc:docMk/>
            <pc:sldMk cId="2466014943" sldId="257"/>
            <ac:spMk id="12" creationId="{8213F8A0-12AE-4514-8372-0DD766EC28EE}"/>
          </ac:spMkLst>
        </pc:spChg>
        <pc:spChg chg="add del">
          <ac:chgData name="Jada Bowden" userId="9aa293f1-5ec5-4059-8fec-164421593e62" providerId="ADAL" clId="{70B05169-E296-4059-9A09-B2D5CA2BF217}" dt="2025-04-21T23:42:38.232" v="306" actId="26606"/>
          <ac:spMkLst>
            <pc:docMk/>
            <pc:sldMk cId="2466014943" sldId="257"/>
            <ac:spMk id="13" creationId="{2F19B711-C590-44D1-9AA8-9F143B0ED58A}"/>
          </ac:spMkLst>
        </pc:spChg>
        <pc:spChg chg="add">
          <ac:chgData name="Jada Bowden" userId="9aa293f1-5ec5-4059-8fec-164421593e62" providerId="ADAL" clId="{70B05169-E296-4059-9A09-B2D5CA2BF217}" dt="2025-04-21T23:42:52.666" v="311" actId="26606"/>
          <ac:spMkLst>
            <pc:docMk/>
            <pc:sldMk cId="2466014943" sldId="257"/>
            <ac:spMk id="14" creationId="{9EFF17D4-9A8C-4CE5-B096-D8CCD4400437}"/>
          </ac:spMkLst>
        </pc:spChg>
        <pc:spChg chg="add del">
          <ac:chgData name="Jada Bowden" userId="9aa293f1-5ec5-4059-8fec-164421593e62" providerId="ADAL" clId="{70B05169-E296-4059-9A09-B2D5CA2BF217}" dt="2025-04-21T23:42:38.232" v="306" actId="26606"/>
          <ac:spMkLst>
            <pc:docMk/>
            <pc:sldMk cId="2466014943" sldId="257"/>
            <ac:spMk id="15" creationId="{C0C79CF2-6A1C-4636-84CE-ABB2BE191D23}"/>
          </ac:spMkLst>
        </pc:spChg>
        <pc:spChg chg="add del">
          <ac:chgData name="Jada Bowden" userId="9aa293f1-5ec5-4059-8fec-164421593e62" providerId="ADAL" clId="{70B05169-E296-4059-9A09-B2D5CA2BF217}" dt="2025-04-21T23:42:38.232" v="306" actId="26606"/>
          <ac:spMkLst>
            <pc:docMk/>
            <pc:sldMk cId="2466014943" sldId="257"/>
            <ac:spMk id="17" creationId="{7A5D17DF-AD65-402C-A95C-F13C770C9FCD}"/>
          </ac:spMkLst>
        </pc:spChg>
        <pc:spChg chg="add del">
          <ac:chgData name="Jada Bowden" userId="9aa293f1-5ec5-4059-8fec-164421593e62" providerId="ADAL" clId="{70B05169-E296-4059-9A09-B2D5CA2BF217}" dt="2025-04-21T23:42:46.749" v="308" actId="26606"/>
          <ac:spMkLst>
            <pc:docMk/>
            <pc:sldMk cId="2466014943" sldId="257"/>
            <ac:spMk id="19" creationId="{A9F529C3-C941-49FD-8C67-82F134F64BDB}"/>
          </ac:spMkLst>
        </pc:spChg>
        <pc:spChg chg="add del">
          <ac:chgData name="Jada Bowden" userId="9aa293f1-5ec5-4059-8fec-164421593e62" providerId="ADAL" clId="{70B05169-E296-4059-9A09-B2D5CA2BF217}" dt="2025-04-21T23:42:46.749" v="308" actId="26606"/>
          <ac:spMkLst>
            <pc:docMk/>
            <pc:sldMk cId="2466014943" sldId="257"/>
            <ac:spMk id="20" creationId="{20586029-32A0-47E5-9AEC-AE3ABA6B94D0}"/>
          </ac:spMkLst>
        </pc:spChg>
        <pc:picChg chg="add mod ord">
          <ac:chgData name="Jada Bowden" userId="9aa293f1-5ec5-4059-8fec-164421593e62" providerId="ADAL" clId="{70B05169-E296-4059-9A09-B2D5CA2BF217}" dt="2025-04-21T23:42:52.666" v="311" actId="26606"/>
          <ac:picMkLst>
            <pc:docMk/>
            <pc:sldMk cId="2466014943" sldId="257"/>
            <ac:picMk id="7" creationId="{5BC919CA-847F-DE32-706B-3FF35D89184D}"/>
          </ac:picMkLst>
        </pc:picChg>
        <pc:picChg chg="add mod">
          <ac:chgData name="Jada Bowden" userId="9aa293f1-5ec5-4059-8fec-164421593e62" providerId="ADAL" clId="{70B05169-E296-4059-9A09-B2D5CA2BF217}" dt="2025-04-21T23:42:52.666" v="311" actId="26606"/>
          <ac:picMkLst>
            <pc:docMk/>
            <pc:sldMk cId="2466014943" sldId="257"/>
            <ac:picMk id="8" creationId="{56950FAF-924A-F33C-07D0-53FCFD57DF20}"/>
          </ac:picMkLst>
        </pc:picChg>
        <pc:cxnChg chg="add del">
          <ac:chgData name="Jada Bowden" userId="9aa293f1-5ec5-4059-8fec-164421593e62" providerId="ADAL" clId="{70B05169-E296-4059-9A09-B2D5CA2BF217}" dt="2025-04-21T23:42:46.749" v="308" actId="26606"/>
          <ac:cxnSpMkLst>
            <pc:docMk/>
            <pc:sldMk cId="2466014943" sldId="257"/>
            <ac:cxnSpMk id="21" creationId="{8C730EAB-A532-4295-A302-FB4B90DB9F5E}"/>
          </ac:cxnSpMkLst>
        </pc:cxnChg>
      </pc:sldChg>
      <pc:sldMasterChg chg="modSp modSldLayout">
        <pc:chgData name="Jada Bowden" userId="9aa293f1-5ec5-4059-8fec-164421593e62" providerId="ADAL" clId="{70B05169-E296-4059-9A09-B2D5CA2BF217}" dt="2025-04-21T23:38:23.188" v="252"/>
        <pc:sldMasterMkLst>
          <pc:docMk/>
          <pc:sldMasterMk cId="809825862" sldId="2147483648"/>
        </pc:sldMasterMkLst>
        <pc:spChg chg="mod">
          <ac:chgData name="Jada Bowden" userId="9aa293f1-5ec5-4059-8fec-164421593e62" providerId="ADAL" clId="{70B05169-E296-4059-9A09-B2D5CA2BF217}" dt="2025-04-21T23:38:23.188" v="252"/>
          <ac:spMkLst>
            <pc:docMk/>
            <pc:sldMasterMk cId="809825862" sldId="2147483648"/>
            <ac:spMk id="2" creationId="{52644A15-D191-0884-2BEB-083EE8394A8E}"/>
          </ac:spMkLst>
        </pc:spChg>
        <pc:spChg chg="mod">
          <ac:chgData name="Jada Bowden" userId="9aa293f1-5ec5-4059-8fec-164421593e62" providerId="ADAL" clId="{70B05169-E296-4059-9A09-B2D5CA2BF217}" dt="2025-04-21T23:38:23.188" v="252"/>
          <ac:spMkLst>
            <pc:docMk/>
            <pc:sldMasterMk cId="809825862" sldId="2147483648"/>
            <ac:spMk id="3" creationId="{F6EC7641-3475-08B1-8FE6-3C787C94C2BA}"/>
          </ac:spMkLst>
        </pc:spChg>
        <pc:spChg chg="mod">
          <ac:chgData name="Jada Bowden" userId="9aa293f1-5ec5-4059-8fec-164421593e62" providerId="ADAL" clId="{70B05169-E296-4059-9A09-B2D5CA2BF217}" dt="2025-04-21T23:38:23.188" v="252"/>
          <ac:spMkLst>
            <pc:docMk/>
            <pc:sldMasterMk cId="809825862" sldId="2147483648"/>
            <ac:spMk id="4" creationId="{8003263B-2074-4F55-5B4A-C6F9749DAD0D}"/>
          </ac:spMkLst>
        </pc:spChg>
        <pc:spChg chg="mod">
          <ac:chgData name="Jada Bowden" userId="9aa293f1-5ec5-4059-8fec-164421593e62" providerId="ADAL" clId="{70B05169-E296-4059-9A09-B2D5CA2BF217}" dt="2025-04-21T23:38:23.188" v="252"/>
          <ac:spMkLst>
            <pc:docMk/>
            <pc:sldMasterMk cId="809825862" sldId="2147483648"/>
            <ac:spMk id="5" creationId="{642D2758-C3C7-4BBF-8AE8-DE06C870A993}"/>
          </ac:spMkLst>
        </pc:spChg>
        <pc:spChg chg="mod">
          <ac:chgData name="Jada Bowden" userId="9aa293f1-5ec5-4059-8fec-164421593e62" providerId="ADAL" clId="{70B05169-E296-4059-9A09-B2D5CA2BF217}" dt="2025-04-21T23:38:23.188" v="252"/>
          <ac:spMkLst>
            <pc:docMk/>
            <pc:sldMasterMk cId="809825862" sldId="2147483648"/>
            <ac:spMk id="6" creationId="{218AC09E-9CB6-DFFD-7129-2BA341513035}"/>
          </ac:spMkLst>
        </pc:spChg>
        <pc:sldLayoutChg chg="modSp">
          <pc:chgData name="Jada Bowden" userId="9aa293f1-5ec5-4059-8fec-164421593e62" providerId="ADAL" clId="{70B05169-E296-4059-9A09-B2D5CA2BF217}" dt="2025-04-21T23:38:23.188" v="252"/>
          <pc:sldLayoutMkLst>
            <pc:docMk/>
            <pc:sldMasterMk cId="809825862" sldId="2147483648"/>
            <pc:sldLayoutMk cId="1961305073" sldId="2147483649"/>
          </pc:sldLayoutMkLst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1961305073" sldId="2147483649"/>
              <ac:spMk id="2" creationId="{B9BEBA48-21E8-0F7D-66E6-F12F50748538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1961305073" sldId="2147483649"/>
              <ac:spMk id="3" creationId="{C1583882-0156-96B1-4DD9-BC523238B2EC}"/>
            </ac:spMkLst>
          </pc:spChg>
        </pc:sldLayoutChg>
        <pc:sldLayoutChg chg="modSp">
          <pc:chgData name="Jada Bowden" userId="9aa293f1-5ec5-4059-8fec-164421593e62" providerId="ADAL" clId="{70B05169-E296-4059-9A09-B2D5CA2BF217}" dt="2025-04-21T23:38:23.188" v="252"/>
          <pc:sldLayoutMkLst>
            <pc:docMk/>
            <pc:sldMasterMk cId="809825862" sldId="2147483648"/>
            <pc:sldLayoutMk cId="1102249897" sldId="2147483651"/>
          </pc:sldLayoutMkLst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1102249897" sldId="2147483651"/>
              <ac:spMk id="2" creationId="{D229E940-5B3E-70A7-B882-FE256490FD7E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1102249897" sldId="2147483651"/>
              <ac:spMk id="3" creationId="{CAEB5B15-EEA0-5FD3-AF0D-551547AF881B}"/>
            </ac:spMkLst>
          </pc:spChg>
        </pc:sldLayoutChg>
        <pc:sldLayoutChg chg="modSp">
          <pc:chgData name="Jada Bowden" userId="9aa293f1-5ec5-4059-8fec-164421593e62" providerId="ADAL" clId="{70B05169-E296-4059-9A09-B2D5CA2BF217}" dt="2025-04-21T23:38:23.188" v="252"/>
          <pc:sldLayoutMkLst>
            <pc:docMk/>
            <pc:sldMasterMk cId="809825862" sldId="2147483648"/>
            <pc:sldLayoutMk cId="2207357331" sldId="2147483652"/>
          </pc:sldLayoutMkLst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207357331" sldId="2147483652"/>
              <ac:spMk id="3" creationId="{D55D6C96-5668-B679-7B30-1250FAB38F68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207357331" sldId="2147483652"/>
              <ac:spMk id="4" creationId="{1297108A-9762-37BF-BF36-973077508E8D}"/>
            </ac:spMkLst>
          </pc:spChg>
        </pc:sldLayoutChg>
        <pc:sldLayoutChg chg="modSp">
          <pc:chgData name="Jada Bowden" userId="9aa293f1-5ec5-4059-8fec-164421593e62" providerId="ADAL" clId="{70B05169-E296-4059-9A09-B2D5CA2BF217}" dt="2025-04-21T23:38:23.188" v="252"/>
          <pc:sldLayoutMkLst>
            <pc:docMk/>
            <pc:sldMasterMk cId="809825862" sldId="2147483648"/>
            <pc:sldLayoutMk cId="2277639955" sldId="2147483653"/>
          </pc:sldLayoutMkLst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277639955" sldId="2147483653"/>
              <ac:spMk id="2" creationId="{5FDF3540-6F88-F61D-DAB7-AE646F59E854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277639955" sldId="2147483653"/>
              <ac:spMk id="3" creationId="{BC12616B-58BE-B052-C9F0-80A06BAB4F04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277639955" sldId="2147483653"/>
              <ac:spMk id="4" creationId="{1496EC31-EAA1-2181-0EC5-03C1C1536022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277639955" sldId="2147483653"/>
              <ac:spMk id="5" creationId="{1A35C690-316B-F731-2569-0E13D8A272C7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277639955" sldId="2147483653"/>
              <ac:spMk id="6" creationId="{566E7E09-FD88-5818-39D5-9596E339179A}"/>
            </ac:spMkLst>
          </pc:spChg>
        </pc:sldLayoutChg>
        <pc:sldLayoutChg chg="modSp">
          <pc:chgData name="Jada Bowden" userId="9aa293f1-5ec5-4059-8fec-164421593e62" providerId="ADAL" clId="{70B05169-E296-4059-9A09-B2D5CA2BF217}" dt="2025-04-21T23:38:23.188" v="252"/>
          <pc:sldLayoutMkLst>
            <pc:docMk/>
            <pc:sldMasterMk cId="809825862" sldId="2147483648"/>
            <pc:sldLayoutMk cId="3211240947" sldId="2147483656"/>
          </pc:sldLayoutMkLst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3211240947" sldId="2147483656"/>
              <ac:spMk id="2" creationId="{2FEAB102-9F32-6BF0-4777-2E5F31576BF6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3211240947" sldId="2147483656"/>
              <ac:spMk id="3" creationId="{D38D0EC1-960A-77F4-8C32-374B5EBE30EF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3211240947" sldId="2147483656"/>
              <ac:spMk id="4" creationId="{E35AC6E6-B857-1A04-25AB-6BE377D8D17D}"/>
            </ac:spMkLst>
          </pc:spChg>
        </pc:sldLayoutChg>
        <pc:sldLayoutChg chg="modSp">
          <pc:chgData name="Jada Bowden" userId="9aa293f1-5ec5-4059-8fec-164421593e62" providerId="ADAL" clId="{70B05169-E296-4059-9A09-B2D5CA2BF217}" dt="2025-04-21T23:38:23.188" v="252"/>
          <pc:sldLayoutMkLst>
            <pc:docMk/>
            <pc:sldMasterMk cId="809825862" sldId="2147483648"/>
            <pc:sldLayoutMk cId="2538996736" sldId="2147483657"/>
          </pc:sldLayoutMkLst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538996736" sldId="2147483657"/>
              <ac:spMk id="2" creationId="{D2647F83-44E5-F2E9-29F6-5661811C80ED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538996736" sldId="2147483657"/>
              <ac:spMk id="3" creationId="{373A79A9-3016-2505-B0EC-0E413E2EAEF8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2538996736" sldId="2147483657"/>
              <ac:spMk id="4" creationId="{9A649626-55AB-57B4-5DD8-11B954A35823}"/>
            </ac:spMkLst>
          </pc:spChg>
        </pc:sldLayoutChg>
        <pc:sldLayoutChg chg="modSp">
          <pc:chgData name="Jada Bowden" userId="9aa293f1-5ec5-4059-8fec-164421593e62" providerId="ADAL" clId="{70B05169-E296-4059-9A09-B2D5CA2BF217}" dt="2025-04-21T23:38:23.188" v="252"/>
          <pc:sldLayoutMkLst>
            <pc:docMk/>
            <pc:sldMasterMk cId="809825862" sldId="2147483648"/>
            <pc:sldLayoutMk cId="1683158512" sldId="2147483659"/>
          </pc:sldLayoutMkLst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1683158512" sldId="2147483659"/>
              <ac:spMk id="2" creationId="{1812E4AE-4F5E-6CD5-843E-281289993EDB}"/>
            </ac:spMkLst>
          </pc:spChg>
          <pc:spChg chg="mod">
            <ac:chgData name="Jada Bowden" userId="9aa293f1-5ec5-4059-8fec-164421593e62" providerId="ADAL" clId="{70B05169-E296-4059-9A09-B2D5CA2BF217}" dt="2025-04-21T23:38:23.188" v="252"/>
            <ac:spMkLst>
              <pc:docMk/>
              <pc:sldMasterMk cId="809825862" sldId="2147483648"/>
              <pc:sldLayoutMk cId="1683158512" sldId="2147483659"/>
              <ac:spMk id="3" creationId="{426DADFF-11C9-0366-576F-19793A78AF7D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BA48-21E8-0F7D-66E6-F12F5074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83882-0156-96B1-4DD9-BC523238B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43D6-51D1-34F2-4DC9-7DA523F1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C484E-F25F-8011-E9EB-4A70AC22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1880B-5D09-9293-096E-F9D0D402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0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F145-8773-B187-5F32-C319B63E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5B7E2-9B72-8C07-A9BE-F8BBF95F1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61B4-9165-81D2-9DB6-BB516C23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7C26-B153-4114-F8AF-FF1BD17E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72B8D-1843-C9CD-FEDE-F2346930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2E4AE-4F5E-6CD5-843E-281289993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DADFF-11C9-0366-576F-19793A78A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6147-1DDE-7675-6407-01B33A3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26984-7A83-FF55-20F2-69451E67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9391-8B3C-28D0-9FB3-CC204D53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D6F0-0F49-7B5F-8FA8-8199C83C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BC40-2817-F553-C98F-2DFA45D7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31320-2DA7-5691-833D-2CEDB0E2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3A7DF-8616-3158-84A7-80D74CA4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C63A1-F740-07A8-5319-1412257A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4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E940-5B3E-70A7-B882-FE256490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B5B15-EEA0-5FD3-AF0D-551547AF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D078-CE28-3F36-061A-B25B666DA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1A5A-7E79-3F8F-4E87-885B69E7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37C12-D89B-2392-3D09-3CDE15C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13A5-3A57-1B6A-5827-F2FAC11B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6C96-5668-B679-7B30-1250FAB3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7108A-9762-37BF-BF36-973077508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43416-0F64-CA27-F688-4AC32D14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15D20-B6DE-B250-5526-B96CCE35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E4E62-E9C6-792D-D6A1-0D8B6897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5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3540-6F88-F61D-DAB7-AE646F59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2616B-58BE-B052-C9F0-80A06BAB4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6EC31-EAA1-2181-0EC5-03C1C153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5C690-316B-F731-2569-0E13D8A27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E7E09-FD88-5818-39D5-9596E3391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23EC6-06C4-7345-22E8-5735E80D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89C91-BE7C-3E34-1A99-FE43DB61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85775-2949-1EDA-CD07-74688DD0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3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6445-7048-2A91-D194-DE971155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A7A8D-D1AE-CF98-02D8-B2D757BA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867140-C468-A567-058B-61CC96BD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C72CD-97A8-E94D-7902-02097BE36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8D6CA-57C9-8BA6-BE05-2C5AAFF3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A917D-3051-8628-909C-556CA13E7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1A347-5FB0-9202-ECA8-DCE2EC7C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B102-9F32-6BF0-4777-2E5F31576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D0EC1-960A-77F4-8C32-374B5EBE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AC6E6-B857-1A04-25AB-6BE377D8D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5D566-63FB-0F22-548E-8C51F554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4F7F7-3222-34A7-B46F-F20BE5C5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1AAB6-1166-CF0D-749D-DD69274F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4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7F83-44E5-F2E9-29F6-5661811C8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79A9-3016-2505-B0EC-0E413E2EA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2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49626-55AB-57B4-5DD8-11B954A35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B49D-EB55-E063-4A88-E58D2737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DCCA5-5F75-7A4E-24B2-FC25686F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E2195-C3DE-93EE-B00C-3008057B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9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44A15-D191-0884-2BEB-083EE839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C7641-3475-08B1-8FE6-3C787C94C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263B-2074-4F55-5B4A-C6F9749DA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75735-A0BA-40B7-9153-2A6EAC04B9F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2758-C3C7-4BBF-8AE8-DE06C870A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5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C09E-9CB6-DFFD-7129-2BA341513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CBFFE-6948-42FC-91A8-72A230365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hyperlink" Target="https://github.com/ksu-is/StyleMe-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30238E-1BC2-869E-B6FB-27555D49D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469" y="293357"/>
            <a:ext cx="6072248" cy="1325563"/>
          </a:xfrm>
        </p:spPr>
        <p:txBody>
          <a:bodyPr/>
          <a:lstStyle/>
          <a:p>
            <a:r>
              <a:rPr lang="en-US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StyleMe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Jada Bowden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9CF19F-242E-A040-5DB8-69223C1AD332}"/>
              </a:ext>
            </a:extLst>
          </p:cNvPr>
          <p:cNvSpPr txBox="1"/>
          <p:nvPr/>
        </p:nvSpPr>
        <p:spPr>
          <a:xfrm>
            <a:off x="4151684" y="1866293"/>
            <a:ext cx="393192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kern="1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“Chorus to Closet: Find your style through your favorite hooks!”</a:t>
            </a:r>
          </a:p>
          <a:p>
            <a:pPr algn="just"/>
            <a:endParaRPr lang="en-US" sz="1600" kern="1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Pick your favorite music genre, decide your all time pick artist, and voilà! Discover your new style! </a:t>
            </a:r>
            <a:endParaRPr lang="en-US" sz="1600" kern="1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9D7FB-4C39-CD8C-7604-FC76C263232A}"/>
              </a:ext>
            </a:extLst>
          </p:cNvPr>
          <p:cNvSpPr txBox="1"/>
          <p:nvPr/>
        </p:nvSpPr>
        <p:spPr>
          <a:xfrm>
            <a:off x="6309" y="0"/>
            <a:ext cx="3931920" cy="4061460"/>
          </a:xfrm>
          <a:prstGeom prst="rect">
            <a:avLst/>
          </a:prstGeom>
          <a:solidFill>
            <a:srgbClr val="30546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C6B0F6-E317-8439-5B34-0C2B0EE69BC8}"/>
              </a:ext>
            </a:extLst>
          </p:cNvPr>
          <p:cNvSpPr txBox="1"/>
          <p:nvPr/>
        </p:nvSpPr>
        <p:spPr>
          <a:xfrm>
            <a:off x="144252" y="118758"/>
            <a:ext cx="3693014" cy="36957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7" name="Picture 8" descr="See related image detail. 50 Years of Hip Hop [PHOTOS]">
            <a:extLst>
              <a:ext uri="{FF2B5EF4-FFF2-40B4-BE49-F238E27FC236}">
                <a16:creationId xmlns:a16="http://schemas.microsoft.com/office/drawing/2014/main" id="{1FF6DC97-6C64-EFCF-A976-3ED69D4E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86" y="1162146"/>
            <a:ext cx="1613982" cy="244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See related image detail. 19 Fashion Trends From the '90s That Are Cool Again">
            <a:extLst>
              <a:ext uri="{FF2B5EF4-FFF2-40B4-BE49-F238E27FC236}">
                <a16:creationId xmlns:a16="http://schemas.microsoft.com/office/drawing/2014/main" id="{34139973-5BC4-F0B1-C88E-FC8A6563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12" y="304457"/>
            <a:ext cx="1603131" cy="2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7176F0-D23C-9E46-04D0-D70A95EF6D26}"/>
              </a:ext>
            </a:extLst>
          </p:cNvPr>
          <p:cNvSpPr txBox="1"/>
          <p:nvPr/>
        </p:nvSpPr>
        <p:spPr>
          <a:xfrm>
            <a:off x="8260080" y="0"/>
            <a:ext cx="3931920" cy="4061460"/>
          </a:xfrm>
          <a:prstGeom prst="rect">
            <a:avLst/>
          </a:prstGeom>
          <a:solidFill>
            <a:srgbClr val="30546A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334A95-DB6E-D19C-E4A3-751804161C3F}"/>
              </a:ext>
            </a:extLst>
          </p:cNvPr>
          <p:cNvSpPr txBox="1"/>
          <p:nvPr/>
        </p:nvSpPr>
        <p:spPr>
          <a:xfrm>
            <a:off x="8400368" y="118758"/>
            <a:ext cx="3693014" cy="36957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1" name="Picture 12" descr="Image result for modern urban street style">
            <a:extLst>
              <a:ext uri="{FF2B5EF4-FFF2-40B4-BE49-F238E27FC236}">
                <a16:creationId xmlns:a16="http://schemas.microsoft.com/office/drawing/2014/main" id="{F71B8FCE-F1D2-6770-E4F5-C42695DE3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053" y="1072437"/>
            <a:ext cx="1750482" cy="262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4" descr="Urban streetstyle fashion men portrait photography in Toronto Photo by ...">
            <a:extLst>
              <a:ext uri="{FF2B5EF4-FFF2-40B4-BE49-F238E27FC236}">
                <a16:creationId xmlns:a16="http://schemas.microsoft.com/office/drawing/2014/main" id="{E98F8F0C-568A-C47F-81CC-98EA68D63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535" y="268236"/>
            <a:ext cx="1750482" cy="234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4EA6A9F-D01B-EBE0-1603-09283355138A}"/>
              </a:ext>
            </a:extLst>
          </p:cNvPr>
          <p:cNvSpPr txBox="1"/>
          <p:nvPr/>
        </p:nvSpPr>
        <p:spPr>
          <a:xfrm>
            <a:off x="1300093" y="4247159"/>
            <a:ext cx="2546296" cy="250318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4" name="Picture 2" descr="Dr. Dre - The Chronic (2001, Vinyl) | Discogs">
            <a:extLst>
              <a:ext uri="{FF2B5EF4-FFF2-40B4-BE49-F238E27FC236}">
                <a16:creationId xmlns:a16="http://schemas.microsoft.com/office/drawing/2014/main" id="{E52C8E74-DD46-B923-A55B-EBD732740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26" y="4347451"/>
            <a:ext cx="2245792" cy="224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0A2348-2967-1CFA-4899-E30AE81D44FC}"/>
              </a:ext>
            </a:extLst>
          </p:cNvPr>
          <p:cNvSpPr txBox="1"/>
          <p:nvPr/>
        </p:nvSpPr>
        <p:spPr>
          <a:xfrm>
            <a:off x="7948711" y="4210938"/>
            <a:ext cx="2546296" cy="250318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6" descr="Metro Boomin Cover on Behance">
            <a:extLst>
              <a:ext uri="{FF2B5EF4-FFF2-40B4-BE49-F238E27FC236}">
                <a16:creationId xmlns:a16="http://schemas.microsoft.com/office/drawing/2014/main" id="{CC56C72F-CC51-F90E-C191-EC203A2F0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475" y="4308833"/>
            <a:ext cx="2300202" cy="2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73FD30-9524-369E-F963-C484CB4E5D96}"/>
              </a:ext>
            </a:extLst>
          </p:cNvPr>
          <p:cNvSpPr txBox="1"/>
          <p:nvPr/>
        </p:nvSpPr>
        <p:spPr>
          <a:xfrm>
            <a:off x="5495071" y="5417242"/>
            <a:ext cx="622573" cy="4191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91CF0D-6505-BDE0-DE6C-31BC7DAC54AD}"/>
              </a:ext>
            </a:extLst>
          </p:cNvPr>
          <p:cNvSpPr txBox="1"/>
          <p:nvPr/>
        </p:nvSpPr>
        <p:spPr>
          <a:xfrm>
            <a:off x="5501557" y="5417242"/>
            <a:ext cx="1021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</a:p>
        </p:txBody>
      </p:sp>
      <p:pic>
        <p:nvPicPr>
          <p:cNvPr id="33" name="Picture 3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758347B-3BDB-DB8E-779E-1FC2760543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926" y="3907492"/>
            <a:ext cx="2761960" cy="879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2C20B-2C5E-A949-6528-A9CDC79B5564}"/>
              </a:ext>
            </a:extLst>
          </p:cNvPr>
          <p:cNvSpPr txBox="1"/>
          <p:nvPr/>
        </p:nvSpPr>
        <p:spPr>
          <a:xfrm>
            <a:off x="3960053" y="6195311"/>
            <a:ext cx="6094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9"/>
              </a:rPr>
              <a:t>https://</a:t>
            </a:r>
            <a:r>
              <a:rPr lang="en-US" dirty="0" err="1">
                <a:hlinkClick r:id="rId9"/>
              </a:rPr>
              <a:t>github.com</a:t>
            </a:r>
            <a:r>
              <a:rPr lang="en-US" dirty="0">
                <a:hlinkClick r:id="rId9"/>
              </a:rPr>
              <a:t>/</a:t>
            </a:r>
            <a:r>
              <a:rPr lang="en-US" dirty="0" err="1">
                <a:hlinkClick r:id="rId9"/>
              </a:rPr>
              <a:t>ksu</a:t>
            </a:r>
            <a:r>
              <a:rPr lang="en-US" dirty="0">
                <a:hlinkClick r:id="rId9"/>
              </a:rPr>
              <a:t>-is/</a:t>
            </a:r>
            <a:r>
              <a:rPr lang="en-US" dirty="0" err="1">
                <a:hlinkClick r:id="rId9"/>
              </a:rPr>
              <a:t>StyleMe</a:t>
            </a:r>
            <a:r>
              <a:rPr lang="en-US" dirty="0">
                <a:hlinkClick r:id="rId9"/>
              </a:rPr>
              <a:t>-.git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5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817d5d4-5d71-4485-a900-ca94e74cfc7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14F73224F18D4093B918BC1973D6BE" ma:contentTypeVersion="14" ma:contentTypeDescription="Create a new document." ma:contentTypeScope="" ma:versionID="d70e0c816763ddb9dca60552d53c10bf">
  <xsd:schema xmlns:xsd="http://www.w3.org/2001/XMLSchema" xmlns:xs="http://www.w3.org/2001/XMLSchema" xmlns:p="http://schemas.microsoft.com/office/2006/metadata/properties" xmlns:ns3="4817d5d4-5d71-4485-a900-ca94e74cfc75" xmlns:ns4="36cf8891-3fbd-4a01-973f-0806de9b76e6" targetNamespace="http://schemas.microsoft.com/office/2006/metadata/properties" ma:root="true" ma:fieldsID="6a0db9f2dd12eace183d7e3718cb71d4" ns3:_="" ns4:_="">
    <xsd:import namespace="4817d5d4-5d71-4485-a900-ca94e74cfc75"/>
    <xsd:import namespace="36cf8891-3fbd-4a01-973f-0806de9b7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d5d4-5d71-4485-a900-ca94e74cfc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f8891-3fbd-4a01-973f-0806de9b7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E19F1F-5C01-4307-BEAE-A64E15F733E2}">
  <ds:schemaRefs>
    <ds:schemaRef ds:uri="http://schemas.microsoft.com/office/2006/metadata/properties"/>
    <ds:schemaRef ds:uri="4817d5d4-5d71-4485-a900-ca94e74cfc75"/>
    <ds:schemaRef ds:uri="http://schemas.microsoft.com/office/infopath/2007/PartnerControls"/>
    <ds:schemaRef ds:uri="http://purl.org/dc/dcmitype/"/>
    <ds:schemaRef ds:uri="36cf8891-3fbd-4a01-973f-0806de9b76e6"/>
    <ds:schemaRef ds:uri="http://www.w3.org/XML/1998/namespace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DF48500-B1DB-47DF-A670-8C5AD4A86E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5E6045-C0E7-49A6-BC4E-800BE745FD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17d5d4-5d71-4485-a900-ca94e74cfc75"/>
    <ds:schemaRef ds:uri="36cf8891-3fbd-4a01-973f-0806de9b7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53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StyleMe! By: Jada Bowden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Jada Bowden</dc:creator>
  <cp:lastModifiedBy>Jada Bowden</cp:lastModifiedBy>
  <cp:revision>1</cp:revision>
  <dcterms:created xsi:type="dcterms:W3CDTF">2025-04-21T23:06:10Z</dcterms:created>
  <dcterms:modified xsi:type="dcterms:W3CDTF">2025-04-22T02:42:00Z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0x010100A814F73224F18D4093B918BC1973D6BE</vt:lpwstr>
  </property>
</Properties>
</file>