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97EC6-8DAD-43B1-8300-508E60F46F5B}" v="8" dt="2022-07-26T02:52:25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lyn Wright" userId="15e3209233a4722c" providerId="LiveId" clId="{6D697EC6-8DAD-43B1-8300-508E60F46F5B}"/>
    <pc:docChg chg="custSel addSld delSld modSld sldOrd">
      <pc:chgData name="Roslyn Wright" userId="15e3209233a4722c" providerId="LiveId" clId="{6D697EC6-8DAD-43B1-8300-508E60F46F5B}" dt="2022-07-26T02:55:59.879" v="492" actId="2696"/>
      <pc:docMkLst>
        <pc:docMk/>
      </pc:docMkLst>
      <pc:sldChg chg="modSp mod setBg">
        <pc:chgData name="Roslyn Wright" userId="15e3209233a4722c" providerId="LiveId" clId="{6D697EC6-8DAD-43B1-8300-508E60F46F5B}" dt="2022-07-26T01:56:44.205" v="6"/>
        <pc:sldMkLst>
          <pc:docMk/>
          <pc:sldMk cId="221479060" sldId="260"/>
        </pc:sldMkLst>
        <pc:spChg chg="mod">
          <ac:chgData name="Roslyn Wright" userId="15e3209233a4722c" providerId="LiveId" clId="{6D697EC6-8DAD-43B1-8300-508E60F46F5B}" dt="2022-07-26T01:56:27.383" v="3" actId="115"/>
          <ac:spMkLst>
            <pc:docMk/>
            <pc:sldMk cId="221479060" sldId="260"/>
            <ac:spMk id="2" creationId="{A68626FD-8B32-0052-4C00-27A86345D94F}"/>
          </ac:spMkLst>
        </pc:spChg>
        <pc:spChg chg="mod">
          <ac:chgData name="Roslyn Wright" userId="15e3209233a4722c" providerId="LiveId" clId="{6D697EC6-8DAD-43B1-8300-508E60F46F5B}" dt="2022-07-26T01:56:11.380" v="0" actId="2711"/>
          <ac:spMkLst>
            <pc:docMk/>
            <pc:sldMk cId="221479060" sldId="260"/>
            <ac:spMk id="4" creationId="{F8572BA5-55C3-7C4D-72C8-38290C3427D7}"/>
          </ac:spMkLst>
        </pc:spChg>
      </pc:sldChg>
      <pc:sldChg chg="addSp delSp modSp new mod setBg">
        <pc:chgData name="Roslyn Wright" userId="15e3209233a4722c" providerId="LiveId" clId="{6D697EC6-8DAD-43B1-8300-508E60F46F5B}" dt="2022-07-26T02:52:25.519" v="485"/>
        <pc:sldMkLst>
          <pc:docMk/>
          <pc:sldMk cId="799402786" sldId="261"/>
        </pc:sldMkLst>
        <pc:spChg chg="mod">
          <ac:chgData name="Roslyn Wright" userId="15e3209233a4722c" providerId="LiveId" clId="{6D697EC6-8DAD-43B1-8300-508E60F46F5B}" dt="2022-07-26T02:51:53.338" v="472" actId="122"/>
          <ac:spMkLst>
            <pc:docMk/>
            <pc:sldMk cId="799402786" sldId="261"/>
            <ac:spMk id="2" creationId="{3EF1113E-EF29-C83F-88BF-F6185D69D1D4}"/>
          </ac:spMkLst>
        </pc:spChg>
        <pc:spChg chg="del">
          <ac:chgData name="Roslyn Wright" userId="15e3209233a4722c" providerId="LiveId" clId="{6D697EC6-8DAD-43B1-8300-508E60F46F5B}" dt="2022-07-26T01:58:06.117" v="38" actId="931"/>
          <ac:spMkLst>
            <pc:docMk/>
            <pc:sldMk cId="799402786" sldId="261"/>
            <ac:spMk id="3" creationId="{76F0C56D-A651-8E0B-AFF1-B5F451B2AC12}"/>
          </ac:spMkLst>
        </pc:spChg>
        <pc:spChg chg="mod">
          <ac:chgData name="Roslyn Wright" userId="15e3209233a4722c" providerId="LiveId" clId="{6D697EC6-8DAD-43B1-8300-508E60F46F5B}" dt="2022-07-26T02:51:41.458" v="469" actId="2711"/>
          <ac:spMkLst>
            <pc:docMk/>
            <pc:sldMk cId="799402786" sldId="261"/>
            <ac:spMk id="4" creationId="{521419EE-12B5-1DD2-5265-20C6278621FC}"/>
          </ac:spMkLst>
        </pc:spChg>
        <pc:picChg chg="add mod">
          <ac:chgData name="Roslyn Wright" userId="15e3209233a4722c" providerId="LiveId" clId="{6D697EC6-8DAD-43B1-8300-508E60F46F5B}" dt="2022-07-26T01:58:11.680" v="42" actId="14100"/>
          <ac:picMkLst>
            <pc:docMk/>
            <pc:sldMk cId="799402786" sldId="261"/>
            <ac:picMk id="6" creationId="{F126FE7C-2DC7-4218-A64B-365803818CA7}"/>
          </ac:picMkLst>
        </pc:picChg>
      </pc:sldChg>
      <pc:sldChg chg="addSp delSp modSp new del mod">
        <pc:chgData name="Roslyn Wright" userId="15e3209233a4722c" providerId="LiveId" clId="{6D697EC6-8DAD-43B1-8300-508E60F46F5B}" dt="2022-07-26T02:55:44.771" v="490" actId="2696"/>
        <pc:sldMkLst>
          <pc:docMk/>
          <pc:sldMk cId="3504631540" sldId="262"/>
        </pc:sldMkLst>
        <pc:spChg chg="mod">
          <ac:chgData name="Roslyn Wright" userId="15e3209233a4722c" providerId="LiveId" clId="{6D697EC6-8DAD-43B1-8300-508E60F46F5B}" dt="2022-07-26T02:52:10.470" v="482" actId="20577"/>
          <ac:spMkLst>
            <pc:docMk/>
            <pc:sldMk cId="3504631540" sldId="262"/>
            <ac:spMk id="2" creationId="{89B590A7-EEF2-0CC8-CCC4-9E79F52D0D8F}"/>
          </ac:spMkLst>
        </pc:spChg>
        <pc:spChg chg="del">
          <ac:chgData name="Roslyn Wright" userId="15e3209233a4722c" providerId="LiveId" clId="{6D697EC6-8DAD-43B1-8300-508E60F46F5B}" dt="2022-07-26T01:58:32.930" v="61" actId="931"/>
          <ac:spMkLst>
            <pc:docMk/>
            <pc:sldMk cId="3504631540" sldId="262"/>
            <ac:spMk id="4" creationId="{94795856-70B6-8FB9-CB38-B7E123B29FE0}"/>
          </ac:spMkLst>
        </pc:spChg>
        <pc:picChg chg="add mod">
          <ac:chgData name="Roslyn Wright" userId="15e3209233a4722c" providerId="LiveId" clId="{6D697EC6-8DAD-43B1-8300-508E60F46F5B}" dt="2022-07-26T02:52:49.773" v="489" actId="14100"/>
          <ac:picMkLst>
            <pc:docMk/>
            <pc:sldMk cId="3504631540" sldId="262"/>
            <ac:picMk id="6" creationId="{70F14B2B-6951-A1B5-AF1A-B204F70F245D}"/>
          </ac:picMkLst>
        </pc:picChg>
      </pc:sldChg>
      <pc:sldChg chg="modSp new del mod">
        <pc:chgData name="Roslyn Wright" userId="15e3209233a4722c" providerId="LiveId" clId="{6D697EC6-8DAD-43B1-8300-508E60F46F5B}" dt="2022-07-26T02:55:59.879" v="492" actId="2696"/>
        <pc:sldMkLst>
          <pc:docMk/>
          <pc:sldMk cId="499559488" sldId="263"/>
        </pc:sldMkLst>
        <pc:spChg chg="mod">
          <ac:chgData name="Roslyn Wright" userId="15e3209233a4722c" providerId="LiveId" clId="{6D697EC6-8DAD-43B1-8300-508E60F46F5B}" dt="2022-07-26T02:00:08.624" v="131" actId="2711"/>
          <ac:spMkLst>
            <pc:docMk/>
            <pc:sldMk cId="499559488" sldId="263"/>
            <ac:spMk id="2" creationId="{5EB40861-2754-0A94-19BC-6EB9EE66281A}"/>
          </ac:spMkLst>
        </pc:spChg>
      </pc:sldChg>
      <pc:sldChg chg="modSp new del mod">
        <pc:chgData name="Roslyn Wright" userId="15e3209233a4722c" providerId="LiveId" clId="{6D697EC6-8DAD-43B1-8300-508E60F46F5B}" dt="2022-07-26T01:59:46.644" v="99" actId="2696"/>
        <pc:sldMkLst>
          <pc:docMk/>
          <pc:sldMk cId="541431567" sldId="264"/>
        </pc:sldMkLst>
        <pc:spChg chg="mod">
          <ac:chgData name="Roslyn Wright" userId="15e3209233a4722c" providerId="LiveId" clId="{6D697EC6-8DAD-43B1-8300-508E60F46F5B}" dt="2022-07-26T01:59:42.586" v="98" actId="20577"/>
          <ac:spMkLst>
            <pc:docMk/>
            <pc:sldMk cId="541431567" sldId="264"/>
            <ac:spMk id="2" creationId="{99B15661-8A23-FEF1-424C-805F605C5C6A}"/>
          </ac:spMkLst>
        </pc:spChg>
      </pc:sldChg>
      <pc:sldChg chg="new del ord">
        <pc:chgData name="Roslyn Wright" userId="15e3209233a4722c" providerId="LiveId" clId="{6D697EC6-8DAD-43B1-8300-508E60F46F5B}" dt="2022-07-26T02:55:56.499" v="491" actId="2696"/>
        <pc:sldMkLst>
          <pc:docMk/>
          <pc:sldMk cId="122702384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3A5E-530B-9BDD-0F08-B68D91157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605FF-EB43-D332-7264-A08FC2EB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2E28-62D5-0D4F-3A48-6CC75087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7FFB-AAB3-18BC-651E-0943E9BD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46A3C-9BF7-8E09-2125-5484E869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3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6742-6194-340C-D21A-DEF0F53E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68F0F-381A-D069-7162-748FE8301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0372D-7CA9-3EE8-1DFB-D5DB3970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772E-1D64-E9F9-D85A-FB3A2E46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D759-4362-F031-04FC-D7F47EBF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8091C-2C6A-E67F-31E4-92B02FDBB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36F47-2C90-8D68-C14F-6F363D652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13D5-42E4-8FB1-39F8-07B97F9D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E0CF-87AB-4375-1268-BAD04DDA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01C2-9C6D-D8D6-89EE-390E7E9C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EBA9-6253-956A-7D30-C3452021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DA96-9236-7AD8-E72D-A2D570E8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1D33-40FE-7B5F-54B2-2E06A28C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7FA8-DD2F-7AB2-9B50-2D452A0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E72E-F3BB-DF4E-76F4-97FFD323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1425-018F-0196-6F90-B82D5A58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C9A6-163D-4B36-DD72-E9C40A1D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0F84-929C-7D5A-8708-16C3D5BD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A73B-E827-C9D3-923B-B6C4D6DE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DE01-AA59-0702-FF3D-6865645C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DCF-481D-3891-8DAE-62D03B4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1644-1A9E-AA0D-87FF-8445E5A7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E9E8-C9CC-ECEF-C8AF-2C3437CC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AD6DA-1D17-D05E-6821-526540CC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D2E2-EC5D-0F98-8984-A08EBB93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FA2A5-E6C4-0344-F47A-536010B6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A0ED-8AA6-978D-0456-D6BD0A71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4ADC1-9C19-9AD8-CB53-FF04564F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4A966-C030-2020-63B9-359DA705A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3B853-4D71-6EEB-08D8-1400ACA59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B1400-FE6B-320C-88B0-05EAED7E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DA91F-7E30-5C4C-FB73-F2510259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F3CD9-C584-159A-A39D-7A2C635A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12A98-8556-289E-DBDB-C934CAF0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E77C-CD57-3912-68F2-16867D52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69130-5379-2FD2-A794-35DA7C85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E9FB1-1067-55BD-7411-6F76E1F4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D11A5-ACE7-6A26-D516-28447C6E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666FB-348C-338F-46BE-C9984ADC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0B550-7EBE-5AB1-2A42-2D6B7B2C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5B45-56CA-7F5E-8721-72E3D614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F858-5BE8-4D94-5332-6F8AB1E5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4295-E1C8-7A78-EBCB-A7FA4003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6D6A2-181F-AD24-DB4E-1FD0B3E1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AD883-C132-EC50-2AE4-023D548C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C2116-236A-7A1B-8AE5-48D0248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CFBE-7FAB-61C0-06C8-7F4DCF82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12BA-85EE-6F35-8291-294CC6CD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3F8D4-5E84-7AF0-917B-FC1F142D2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0F70F-ABF0-811D-B69E-B9698261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D28D-0597-E5AF-39D9-5923B1C5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B7FC0-03CB-14C1-AECD-BF91FABA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FEE3E-80A1-C64F-4F13-7A33219A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C86E1-8334-B00F-6B88-872140BB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C68EA-26A4-C454-3517-897B57D3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FE98-1EF6-3700-D771-499E59DED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2F1D-E835-4EDB-9BDF-1CE2D1CDC28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9727-A39B-F51B-6F9E-A3B27F0B3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8F4B-B024-1DC8-CA79-8629570F6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31A2-E254-4670-AC30-4E3A234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279F-E274-688D-108F-56DB22CE1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054" y="1365217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latin typeface="Agency FB" panose="020B0503020202020204" pitchFamily="34" charset="0"/>
              </a:rPr>
              <a:t>SuDoku</a:t>
            </a:r>
            <a:r>
              <a:rPr lang="en-US" sz="5400" dirty="0">
                <a:latin typeface="Agency FB" panose="020B0503020202020204" pitchFamily="34" charset="0"/>
              </a:rPr>
              <a:t> Game &amp;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ECC28-72B9-0FF3-FE64-A8ADA366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3332" y="4271271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latin typeface="Agency FB" panose="020B0503020202020204" pitchFamily="34" charset="0"/>
              </a:rPr>
              <a:t>Member: Roz Wright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46C6BEBE-06B8-FDCA-A3BE-F7B5F547A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F743D4E-FFFD-3787-305F-ADCC1624BC04}"/>
              </a:ext>
            </a:extLst>
          </p:cNvPr>
          <p:cNvSpPr txBox="1">
            <a:spLocks/>
          </p:cNvSpPr>
          <p:nvPr/>
        </p:nvSpPr>
        <p:spPr>
          <a:xfrm>
            <a:off x="6869995" y="4731881"/>
            <a:ext cx="5459423" cy="92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gency FB" panose="020B0503020202020204" pitchFamily="34" charset="0"/>
              </a:rPr>
              <a:t>This Project will create a randomized Sudoku Board and a Solver file that will solve the Sudoku board.</a:t>
            </a:r>
          </a:p>
        </p:txBody>
      </p:sp>
    </p:spTree>
    <p:extLst>
      <p:ext uri="{BB962C8B-B14F-4D97-AF65-F5344CB8AC3E}">
        <p14:creationId xmlns:p14="http://schemas.microsoft.com/office/powerpoint/2010/main" val="410622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8A8D-F6B8-C7D6-BB1B-9A489D51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Bahnschrift Condensed" panose="020B0502040204020203" pitchFamily="34" charset="0"/>
              </a:rPr>
              <a:t>Challenge One: Importing Files and Interpreter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9AA84F-96CE-216F-3FF5-6CFCE9FB80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957546"/>
            <a:ext cx="5740402" cy="40874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92CA9-D5AF-0523-E617-83E1720BB2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The beginning portion of this coding had the potential to now allow to code to work at all.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I was able correct by looking up trouble shooting methods.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Selecting the correct interpreter that allowed both import files to work properly fixed problem</a:t>
            </a:r>
          </a:p>
        </p:txBody>
      </p:sp>
    </p:spTree>
    <p:extLst>
      <p:ext uri="{BB962C8B-B14F-4D97-AF65-F5344CB8AC3E}">
        <p14:creationId xmlns:p14="http://schemas.microsoft.com/office/powerpoint/2010/main" val="332171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3ABA-3D64-3300-067F-BA2461C7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Bahnschrift Condensed" panose="020B0502040204020203" pitchFamily="34" charset="0"/>
              </a:rPr>
              <a:t>Portions of Code: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41A1-5B64-B340-591A-11D49C10BF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This portion of the code created the board in the 1</a:t>
            </a:r>
            <a:r>
              <a:rPr lang="en-US" baseline="30000" dirty="0">
                <a:latin typeface="Bahnschrift Condensed" panose="020B0502040204020203" pitchFamily="34" charset="0"/>
              </a:rPr>
              <a:t>st</a:t>
            </a:r>
            <a:r>
              <a:rPr lang="en-US" dirty="0">
                <a:latin typeface="Bahnschrift Condensed" panose="020B0502040204020203" pitchFamily="34" charset="0"/>
              </a:rPr>
              <a:t> Python file. It laid the base for where the solver would find the solution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This top portion created the board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Allows the user to quit the game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Enter a new value 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Updating the cubes when a new digit is entered.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F844757-0178-A467-E472-C8FE57F8E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86768"/>
            <a:ext cx="5181600" cy="3877151"/>
          </a:xfrm>
        </p:spPr>
      </p:pic>
    </p:spTree>
    <p:extLst>
      <p:ext uri="{BB962C8B-B14F-4D97-AF65-F5344CB8AC3E}">
        <p14:creationId xmlns:p14="http://schemas.microsoft.com/office/powerpoint/2010/main" val="91372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4AE4-8CFC-41DB-4B0D-33B4492B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Bahnschrift Condensed" panose="020B0502040204020203" pitchFamily="34" charset="0"/>
              </a:rPr>
              <a:t>Portions of Code: Board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B44A24F-0BD8-AB2E-F325-368BB89C54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0" y="1825625"/>
            <a:ext cx="5181600" cy="39865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149AC-BDCE-F4A1-1DD2-51C00FA56D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This portion of the code continues to build the board.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We add grid lines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Create the bold lines around each 3x3 sub section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Draw the remaining elements 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Check whether the number entered is between 1-9</a:t>
            </a:r>
          </a:p>
        </p:txBody>
      </p:sp>
    </p:spTree>
    <p:extLst>
      <p:ext uri="{BB962C8B-B14F-4D97-AF65-F5344CB8AC3E}">
        <p14:creationId xmlns:p14="http://schemas.microsoft.com/office/powerpoint/2010/main" val="157521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26FD-8B32-0052-4C00-27A86345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Bahnschrift Condensed" panose="020B0502040204020203" pitchFamily="34" charset="0"/>
              </a:rPr>
              <a:t>Portions of Code: The Solver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3C71AB6-4A19-69FF-FDD8-042E4ABCF3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64" y="1909708"/>
            <a:ext cx="5181600" cy="404965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72BA5-55C3-7C4D-72C8-38290C34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38" y="1909708"/>
            <a:ext cx="5181600" cy="4351338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The Valid Function: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First checks if we can put value in the grid</a:t>
            </a:r>
          </a:p>
          <a:p>
            <a:pPr lvl="2"/>
            <a:r>
              <a:rPr lang="en-US" dirty="0">
                <a:latin typeface="Bahnschrift Condensed" panose="020B0502040204020203" pitchFamily="34" charset="0"/>
              </a:rPr>
              <a:t>Checks Rows </a:t>
            </a:r>
          </a:p>
          <a:p>
            <a:pPr lvl="2"/>
            <a:r>
              <a:rPr lang="en-US" dirty="0">
                <a:latin typeface="Bahnschrift Condensed" panose="020B0502040204020203" pitchFamily="34" charset="0"/>
              </a:rPr>
              <a:t>Checks Columns</a:t>
            </a:r>
          </a:p>
          <a:p>
            <a:pPr lvl="2"/>
            <a:r>
              <a:rPr lang="en-US" dirty="0">
                <a:latin typeface="Bahnschrift Condensed" panose="020B0502040204020203" pitchFamily="34" charset="0"/>
              </a:rPr>
              <a:t>Checks 3x3 Sub Set of the grid</a:t>
            </a:r>
          </a:p>
          <a:p>
            <a:pPr lvl="2"/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113E-EF29-C83F-88BF-F6185D69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Bahnschrift Condensed" panose="020B0502040204020203" pitchFamily="34" charset="0"/>
              </a:rPr>
              <a:t>Portions of Code: Solver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126FE7C-2DC7-4218-A64B-365803818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5181600" cy="43513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419EE-12B5-1DD2-5265-20C6278621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Solve Function helps to solve the Sudoku by utilizing backtracking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 It goes through all of the available values and determines if it can be placed there.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Once it find a value the fits it places it in the cube</a:t>
            </a:r>
          </a:p>
          <a:p>
            <a:pPr lvl="1"/>
            <a:r>
              <a:rPr lang="en-US" dirty="0">
                <a:latin typeface="Bahnschrift Condensed" panose="020B0502040204020203" pitchFamily="34" charset="0"/>
              </a:rPr>
              <a:t>Updates the window and continues for all other empty squares</a:t>
            </a:r>
          </a:p>
        </p:txBody>
      </p:sp>
    </p:spTree>
    <p:extLst>
      <p:ext uri="{BB962C8B-B14F-4D97-AF65-F5344CB8AC3E}">
        <p14:creationId xmlns:p14="http://schemas.microsoft.com/office/powerpoint/2010/main" val="79940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Bahnschrift Condensed</vt:lpstr>
      <vt:lpstr>Calibri</vt:lpstr>
      <vt:lpstr>Calibri Light</vt:lpstr>
      <vt:lpstr>Office Theme</vt:lpstr>
      <vt:lpstr>SuDoku Game &amp; Solver</vt:lpstr>
      <vt:lpstr>Challenge One: Importing Files and Interpreter</vt:lpstr>
      <vt:lpstr>Portions of Code: Board</vt:lpstr>
      <vt:lpstr>Portions of Code: Board</vt:lpstr>
      <vt:lpstr>Portions of Code: The Solver</vt:lpstr>
      <vt:lpstr>Portions of Code: 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Game &amp; Solver</dc:title>
  <dc:creator>Roslyn Wright</dc:creator>
  <cp:lastModifiedBy>Roslyn Wright</cp:lastModifiedBy>
  <cp:revision>1</cp:revision>
  <dcterms:created xsi:type="dcterms:W3CDTF">2022-07-26T01:31:48Z</dcterms:created>
  <dcterms:modified xsi:type="dcterms:W3CDTF">2022-07-26T02:56:02Z</dcterms:modified>
</cp:coreProperties>
</file>