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6" d="100"/>
          <a:sy n="66" d="100"/>
        </p:scale>
        <p:origin x="3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EFFE-0A89-C361-7A0B-33724AE85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B055C-8705-85D5-E04E-1866C8869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FB9CDC-CD78-D902-5242-1F0B82350684}"/>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5" name="Footer Placeholder 4">
            <a:extLst>
              <a:ext uri="{FF2B5EF4-FFF2-40B4-BE49-F238E27FC236}">
                <a16:creationId xmlns:a16="http://schemas.microsoft.com/office/drawing/2014/main" id="{F3DE603B-69D7-31FF-E5BA-F0E679CF1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43790-41B3-2D3A-4CCC-9848554149F3}"/>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385600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EFA5-2C95-73DF-E6AB-C305AC588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62FFC-E44E-CFA8-B1F1-DE41CB6E6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C65CF-8E68-B1DE-B28C-29C68E428F72}"/>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5" name="Footer Placeholder 4">
            <a:extLst>
              <a:ext uri="{FF2B5EF4-FFF2-40B4-BE49-F238E27FC236}">
                <a16:creationId xmlns:a16="http://schemas.microsoft.com/office/drawing/2014/main" id="{D657CFFE-34A7-B2DE-8D28-0DBDF42DD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8528A-7762-32E1-99C1-138E668507AC}"/>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10252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AA386-C14D-A06D-810E-0652019239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F88207-949F-C684-63BF-1D588C3CB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9A1E5-D83D-7169-A432-2C3BEDA19A83}"/>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5" name="Footer Placeholder 4">
            <a:extLst>
              <a:ext uri="{FF2B5EF4-FFF2-40B4-BE49-F238E27FC236}">
                <a16:creationId xmlns:a16="http://schemas.microsoft.com/office/drawing/2014/main" id="{3DEDD35F-F6B2-68B1-72B9-33CE9B8DE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0C77-3DBA-2986-52AB-27423ED30D54}"/>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354920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2FAD-58A9-59C7-0692-327595BAA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D0FA7-C71C-A4EB-DD12-9C9DC70B5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811F9-6435-D247-F028-A9FF482217FA}"/>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5" name="Footer Placeholder 4">
            <a:extLst>
              <a:ext uri="{FF2B5EF4-FFF2-40B4-BE49-F238E27FC236}">
                <a16:creationId xmlns:a16="http://schemas.microsoft.com/office/drawing/2014/main" id="{AD48ABFC-9EE3-91D3-D7EB-54EAE0EE2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785D5-FAB3-34B2-4433-90F3A61D5B47}"/>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359222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0E9-F391-2291-38BF-FE27EE230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294FD0-76D9-DD15-3D93-8F9657F9C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62C94-D78D-6E1A-FF97-C296B4076614}"/>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5" name="Footer Placeholder 4">
            <a:extLst>
              <a:ext uri="{FF2B5EF4-FFF2-40B4-BE49-F238E27FC236}">
                <a16:creationId xmlns:a16="http://schemas.microsoft.com/office/drawing/2014/main" id="{5E5DFC75-2793-B70D-257B-AA65E53E9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E93DD-DD47-976F-A104-91587F66FBB4}"/>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138682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974E-56CA-02E9-2126-84C8D45D1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B9799D-1A6A-8D85-A2DF-76E39246E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B3E014-8C23-A677-17A9-38AB9BE09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15372-B443-A25C-C20E-9FEF94C9DCE5}"/>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6" name="Footer Placeholder 5">
            <a:extLst>
              <a:ext uri="{FF2B5EF4-FFF2-40B4-BE49-F238E27FC236}">
                <a16:creationId xmlns:a16="http://schemas.microsoft.com/office/drawing/2014/main" id="{EAB1B7CE-0EC2-EB7F-3A4C-0D5863DEE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B007C-6A8A-EC64-4B54-8AB618A71C2B}"/>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89608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BE14-D765-D756-A7B4-DEEDA6F467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CAB4F4-915D-FB87-7892-A2E7F85B5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ADF28-C2BF-2B4A-C144-14387D3F8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84C01-041D-2AA7-1EFD-F0C2D90AB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A6143-5CBD-A86F-691D-1DCFBD3D9D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1A4D23-D7B2-C5FC-2B40-326AD4DF7171}"/>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8" name="Footer Placeholder 7">
            <a:extLst>
              <a:ext uri="{FF2B5EF4-FFF2-40B4-BE49-F238E27FC236}">
                <a16:creationId xmlns:a16="http://schemas.microsoft.com/office/drawing/2014/main" id="{EA843CF2-01D7-BCE6-1990-07C55D475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41346-C409-2A08-094B-90D0FD6781E8}"/>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309373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FE46-088F-1840-9ECC-667D6667D2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3BE967-C8AD-EF51-3670-DF8A54B10C76}"/>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4" name="Footer Placeholder 3">
            <a:extLst>
              <a:ext uri="{FF2B5EF4-FFF2-40B4-BE49-F238E27FC236}">
                <a16:creationId xmlns:a16="http://schemas.microsoft.com/office/drawing/2014/main" id="{955CAB9E-945B-C222-19FD-53E0E02003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FCB6F6-CE90-1735-8A01-773657F32501}"/>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316299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F288F-F618-5BBE-1A62-DC2929994C49}"/>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3" name="Footer Placeholder 2">
            <a:extLst>
              <a:ext uri="{FF2B5EF4-FFF2-40B4-BE49-F238E27FC236}">
                <a16:creationId xmlns:a16="http://schemas.microsoft.com/office/drawing/2014/main" id="{CE46DF1B-2074-4513-C3C8-33E7787A95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28E8E-D2E9-E16E-E85F-567D40B99E55}"/>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150980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C729-E807-03F6-2513-0E549C062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60F49A-F003-6B33-3CEB-C641432DF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0EB81-CC76-5A12-1632-A5A4CF904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DBDCA-D81B-F7C8-20D1-EF1D0BD6E1DC}"/>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6" name="Footer Placeholder 5">
            <a:extLst>
              <a:ext uri="{FF2B5EF4-FFF2-40B4-BE49-F238E27FC236}">
                <a16:creationId xmlns:a16="http://schemas.microsoft.com/office/drawing/2014/main" id="{80CFB546-262E-8456-E789-56C46CCA2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752D4-0271-C5DE-79DC-7E40812B3FBD}"/>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3138255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EA0B1-48FB-C88D-908D-92787D602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40F505-1730-F7D7-DB0F-A013F202E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25A4E-DA07-F4BA-484A-E78E20CCF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14F2B-77F7-0EDB-46E5-5DC58FCE77D0}"/>
              </a:ext>
            </a:extLst>
          </p:cNvPr>
          <p:cNvSpPr>
            <a:spLocks noGrp="1"/>
          </p:cNvSpPr>
          <p:nvPr>
            <p:ph type="dt" sz="half" idx="10"/>
          </p:nvPr>
        </p:nvSpPr>
        <p:spPr/>
        <p:txBody>
          <a:bodyPr/>
          <a:lstStyle/>
          <a:p>
            <a:fld id="{E6A719C8-C407-4FE9-8F68-BD78CE169F77}" type="datetimeFigureOut">
              <a:rPr lang="en-US" smtClean="0"/>
              <a:t>11/29/2023</a:t>
            </a:fld>
            <a:endParaRPr lang="en-US"/>
          </a:p>
        </p:txBody>
      </p:sp>
      <p:sp>
        <p:nvSpPr>
          <p:cNvPr id="6" name="Footer Placeholder 5">
            <a:extLst>
              <a:ext uri="{FF2B5EF4-FFF2-40B4-BE49-F238E27FC236}">
                <a16:creationId xmlns:a16="http://schemas.microsoft.com/office/drawing/2014/main" id="{67104169-D41C-6C1F-710B-1056BE8E0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C5AEF-BB0C-E351-F306-6DE1DFC635E3}"/>
              </a:ext>
            </a:extLst>
          </p:cNvPr>
          <p:cNvSpPr>
            <a:spLocks noGrp="1"/>
          </p:cNvSpPr>
          <p:nvPr>
            <p:ph type="sldNum" sz="quarter" idx="12"/>
          </p:nvPr>
        </p:nvSpPr>
        <p:spPr/>
        <p:txBody>
          <a:bodyPr/>
          <a:lstStyle/>
          <a:p>
            <a:fld id="{05E19FE0-D8E0-483D-B10C-00B6A2CF4939}" type="slidenum">
              <a:rPr lang="en-US" smtClean="0"/>
              <a:t>‹#›</a:t>
            </a:fld>
            <a:endParaRPr lang="en-US"/>
          </a:p>
        </p:txBody>
      </p:sp>
    </p:spTree>
    <p:extLst>
      <p:ext uri="{BB962C8B-B14F-4D97-AF65-F5344CB8AC3E}">
        <p14:creationId xmlns:p14="http://schemas.microsoft.com/office/powerpoint/2010/main" val="244101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8C3A9-5EDD-B097-24D7-767888C37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E6EB0-5A0E-D4C5-7A3D-80E61E4C3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2AACD-14AD-5B02-5D24-FDC05C4D2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719C8-C407-4FE9-8F68-BD78CE169F77}" type="datetimeFigureOut">
              <a:rPr lang="en-US" smtClean="0"/>
              <a:t>11/29/2023</a:t>
            </a:fld>
            <a:endParaRPr lang="en-US"/>
          </a:p>
        </p:txBody>
      </p:sp>
      <p:sp>
        <p:nvSpPr>
          <p:cNvPr id="5" name="Footer Placeholder 4">
            <a:extLst>
              <a:ext uri="{FF2B5EF4-FFF2-40B4-BE49-F238E27FC236}">
                <a16:creationId xmlns:a16="http://schemas.microsoft.com/office/drawing/2014/main" id="{7369BE2C-FE72-08A5-E316-E7A41BD8A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5F3F59-5742-2249-3C13-F7CDD9C78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19FE0-D8E0-483D-B10C-00B6A2CF4939}" type="slidenum">
              <a:rPr lang="en-US" smtClean="0"/>
              <a:t>‹#›</a:t>
            </a:fld>
            <a:endParaRPr lang="en-US"/>
          </a:p>
        </p:txBody>
      </p:sp>
    </p:spTree>
    <p:extLst>
      <p:ext uri="{BB962C8B-B14F-4D97-AF65-F5344CB8AC3E}">
        <p14:creationId xmlns:p14="http://schemas.microsoft.com/office/powerpoint/2010/main" val="244558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E34A48-7960-6FA4-8026-9436B4A04593}"/>
              </a:ext>
            </a:extLst>
          </p:cNvPr>
          <p:cNvPicPr>
            <a:picLocks noChangeAspect="1"/>
          </p:cNvPicPr>
          <p:nvPr/>
        </p:nvPicPr>
        <p:blipFill>
          <a:blip r:embed="rId2"/>
          <a:stretch>
            <a:fillRect/>
          </a:stretch>
        </p:blipFill>
        <p:spPr>
          <a:xfrm>
            <a:off x="0" y="0"/>
            <a:ext cx="12192000" cy="6857999"/>
          </a:xfrm>
          <a:prstGeom prst="rect">
            <a:avLst/>
          </a:prstGeom>
        </p:spPr>
      </p:pic>
      <p:sp>
        <p:nvSpPr>
          <p:cNvPr id="10" name="Rectangle 9">
            <a:extLst>
              <a:ext uri="{FF2B5EF4-FFF2-40B4-BE49-F238E27FC236}">
                <a16:creationId xmlns:a16="http://schemas.microsoft.com/office/drawing/2014/main" id="{417F8434-C793-46C8-8DD0-1F4E95BAC4FB}"/>
              </a:ext>
            </a:extLst>
          </p:cNvPr>
          <p:cNvSpPr/>
          <p:nvPr/>
        </p:nvSpPr>
        <p:spPr>
          <a:xfrm>
            <a:off x="0" y="0"/>
            <a:ext cx="12192000" cy="68580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28797C1-A72F-D53B-3814-43723C043355}"/>
              </a:ext>
            </a:extLst>
          </p:cNvPr>
          <p:cNvSpPr txBox="1"/>
          <p:nvPr/>
        </p:nvSpPr>
        <p:spPr>
          <a:xfrm>
            <a:off x="6064120" y="161059"/>
            <a:ext cx="5981700" cy="2247921"/>
          </a:xfrm>
          <a:custGeom>
            <a:avLst/>
            <a:gdLst/>
            <a:ahLst/>
            <a:cxnLst/>
            <a:rect l="l" t="t" r="r" b="b"/>
            <a:pathLst>
              <a:path w="5981700" h="2247921">
                <a:moveTo>
                  <a:pt x="727182" y="2156921"/>
                </a:moveTo>
                <a:cubicBezTo>
                  <a:pt x="743846" y="2157436"/>
                  <a:pt x="757036" y="2161548"/>
                  <a:pt x="766905" y="2169113"/>
                </a:cubicBezTo>
                <a:cubicBezTo>
                  <a:pt x="776761" y="2176668"/>
                  <a:pt x="781318" y="2186727"/>
                  <a:pt x="780745" y="2199091"/>
                </a:cubicBezTo>
                <a:cubicBezTo>
                  <a:pt x="780161" y="2211705"/>
                  <a:pt x="774642" y="2221951"/>
                  <a:pt x="763987" y="2229521"/>
                </a:cubicBezTo>
                <a:cubicBezTo>
                  <a:pt x="753347" y="2237080"/>
                  <a:pt x="739977" y="2240781"/>
                  <a:pt x="723665" y="2240269"/>
                </a:cubicBezTo>
                <a:cubicBezTo>
                  <a:pt x="703124" y="2239625"/>
                  <a:pt x="688091" y="2233221"/>
                  <a:pt x="678211" y="2221455"/>
                </a:cubicBezTo>
                <a:cubicBezTo>
                  <a:pt x="672422" y="2214542"/>
                  <a:pt x="669792" y="2206508"/>
                  <a:pt x="670134" y="2197519"/>
                </a:cubicBezTo>
                <a:cubicBezTo>
                  <a:pt x="670619" y="2184784"/>
                  <a:pt x="675960" y="2174695"/>
                  <a:pt x="686317" y="2167459"/>
                </a:cubicBezTo>
                <a:cubicBezTo>
                  <a:pt x="696689" y="2160213"/>
                  <a:pt x="710259" y="2156645"/>
                  <a:pt x="727182" y="2156921"/>
                </a:cubicBezTo>
                <a:close/>
                <a:moveTo>
                  <a:pt x="731702" y="2049786"/>
                </a:moveTo>
                <a:cubicBezTo>
                  <a:pt x="748500" y="2050295"/>
                  <a:pt x="761826" y="2054364"/>
                  <a:pt x="771747" y="2061963"/>
                </a:cubicBezTo>
                <a:cubicBezTo>
                  <a:pt x="781656" y="2069551"/>
                  <a:pt x="786283" y="2079570"/>
                  <a:pt x="785710" y="2091935"/>
                </a:cubicBezTo>
                <a:cubicBezTo>
                  <a:pt x="785125" y="2104549"/>
                  <a:pt x="779537" y="2114757"/>
                  <a:pt x="768829" y="2122370"/>
                </a:cubicBezTo>
                <a:cubicBezTo>
                  <a:pt x="758134" y="2129974"/>
                  <a:pt x="744629" y="2133640"/>
                  <a:pt x="728185" y="2133134"/>
                </a:cubicBezTo>
                <a:cubicBezTo>
                  <a:pt x="707478" y="2132497"/>
                  <a:pt x="692274" y="2126136"/>
                  <a:pt x="682358" y="2114334"/>
                </a:cubicBezTo>
                <a:cubicBezTo>
                  <a:pt x="676548" y="2107399"/>
                  <a:pt x="673867" y="2099388"/>
                  <a:pt x="674209" y="2090399"/>
                </a:cubicBezTo>
                <a:cubicBezTo>
                  <a:pt x="674693" y="2077665"/>
                  <a:pt x="680102" y="2067614"/>
                  <a:pt x="690512" y="2060336"/>
                </a:cubicBezTo>
                <a:cubicBezTo>
                  <a:pt x="700937" y="2053047"/>
                  <a:pt x="714643" y="2049517"/>
                  <a:pt x="731702" y="2049786"/>
                </a:cubicBezTo>
                <a:close/>
                <a:moveTo>
                  <a:pt x="1336268" y="1977195"/>
                </a:moveTo>
                <a:cubicBezTo>
                  <a:pt x="1335890" y="1981583"/>
                  <a:pt x="1335512" y="1985970"/>
                  <a:pt x="1335133" y="1990357"/>
                </a:cubicBezTo>
                <a:cubicBezTo>
                  <a:pt x="1331789" y="2024713"/>
                  <a:pt x="1328453" y="2059070"/>
                  <a:pt x="1325113" y="2093426"/>
                </a:cubicBezTo>
                <a:cubicBezTo>
                  <a:pt x="1321459" y="2140232"/>
                  <a:pt x="1317788" y="2187037"/>
                  <a:pt x="1314130" y="2233844"/>
                </a:cubicBezTo>
                <a:cubicBezTo>
                  <a:pt x="1276014" y="2234938"/>
                  <a:pt x="1237890" y="2235870"/>
                  <a:pt x="1199766" y="2236617"/>
                </a:cubicBezTo>
                <a:cubicBezTo>
                  <a:pt x="1204126" y="2185455"/>
                  <a:pt x="1208472" y="2134291"/>
                  <a:pt x="1212836" y="2083128"/>
                </a:cubicBezTo>
                <a:cubicBezTo>
                  <a:pt x="1214824" y="2051893"/>
                  <a:pt x="1216817" y="2020658"/>
                  <a:pt x="1218802" y="1989423"/>
                </a:cubicBezTo>
                <a:cubicBezTo>
                  <a:pt x="1219104" y="1986354"/>
                  <a:pt x="1219406" y="1983285"/>
                  <a:pt x="1219708" y="1980215"/>
                </a:cubicBezTo>
                <a:cubicBezTo>
                  <a:pt x="1258565" y="1979389"/>
                  <a:pt x="1297420" y="1978374"/>
                  <a:pt x="1336268" y="1977195"/>
                </a:cubicBezTo>
                <a:close/>
                <a:moveTo>
                  <a:pt x="923861" y="1971964"/>
                </a:moveTo>
                <a:cubicBezTo>
                  <a:pt x="973476" y="2003648"/>
                  <a:pt x="1049265" y="2049139"/>
                  <a:pt x="1151675" y="2106117"/>
                </a:cubicBezTo>
                <a:cubicBezTo>
                  <a:pt x="1152444" y="2095654"/>
                  <a:pt x="1153213" y="2085192"/>
                  <a:pt x="1153982" y="2074730"/>
                </a:cubicBezTo>
                <a:cubicBezTo>
                  <a:pt x="1155075" y="2058130"/>
                  <a:pt x="1156169" y="2041531"/>
                  <a:pt x="1157262" y="2024931"/>
                </a:cubicBezTo>
                <a:cubicBezTo>
                  <a:pt x="1157755" y="2017352"/>
                  <a:pt x="1158249" y="2009772"/>
                  <a:pt x="1158742" y="2002193"/>
                </a:cubicBezTo>
                <a:cubicBezTo>
                  <a:pt x="1159028" y="1997432"/>
                  <a:pt x="1159315" y="1992672"/>
                  <a:pt x="1159601" y="1987912"/>
                </a:cubicBezTo>
                <a:cubicBezTo>
                  <a:pt x="1160098" y="1981147"/>
                  <a:pt x="1162696" y="1977727"/>
                  <a:pt x="1167396" y="1977648"/>
                </a:cubicBezTo>
                <a:cubicBezTo>
                  <a:pt x="1170191" y="1977601"/>
                  <a:pt x="1172070" y="1978351"/>
                  <a:pt x="1173034" y="1979896"/>
                </a:cubicBezTo>
                <a:cubicBezTo>
                  <a:pt x="1173997" y="1981442"/>
                  <a:pt x="1174315" y="1984406"/>
                  <a:pt x="1173988" y="1988788"/>
                </a:cubicBezTo>
                <a:cubicBezTo>
                  <a:pt x="1173923" y="1989664"/>
                  <a:pt x="1173858" y="1990540"/>
                  <a:pt x="1173792" y="1991416"/>
                </a:cubicBezTo>
                <a:cubicBezTo>
                  <a:pt x="1173470" y="1994047"/>
                  <a:pt x="1173085" y="1998367"/>
                  <a:pt x="1172637" y="2004376"/>
                </a:cubicBezTo>
                <a:cubicBezTo>
                  <a:pt x="1170812" y="2025473"/>
                  <a:pt x="1168991" y="2046571"/>
                  <a:pt x="1167168" y="2067668"/>
                </a:cubicBezTo>
                <a:cubicBezTo>
                  <a:pt x="1165538" y="2087012"/>
                  <a:pt x="1163913" y="2106356"/>
                  <a:pt x="1162284" y="2125699"/>
                </a:cubicBezTo>
                <a:cubicBezTo>
                  <a:pt x="1160935" y="2146038"/>
                  <a:pt x="1159579" y="2166377"/>
                  <a:pt x="1158229" y="2186717"/>
                </a:cubicBezTo>
                <a:cubicBezTo>
                  <a:pt x="1156928" y="2207118"/>
                  <a:pt x="1155615" y="2227519"/>
                  <a:pt x="1154313" y="2247921"/>
                </a:cubicBezTo>
                <a:cubicBezTo>
                  <a:pt x="1129678" y="2232391"/>
                  <a:pt x="1093985" y="2209958"/>
                  <a:pt x="1046113" y="2182177"/>
                </a:cubicBezTo>
                <a:cubicBezTo>
                  <a:pt x="997983" y="2154246"/>
                  <a:pt x="959274" y="2131333"/>
                  <a:pt x="929237" y="2115031"/>
                </a:cubicBezTo>
                <a:cubicBezTo>
                  <a:pt x="929126" y="2118096"/>
                  <a:pt x="929012" y="2121160"/>
                  <a:pt x="928901" y="2124224"/>
                </a:cubicBezTo>
                <a:cubicBezTo>
                  <a:pt x="927695" y="2156489"/>
                  <a:pt x="926458" y="2188754"/>
                  <a:pt x="925247" y="2221019"/>
                </a:cubicBezTo>
                <a:cubicBezTo>
                  <a:pt x="925064" y="2225333"/>
                  <a:pt x="924877" y="2229648"/>
                  <a:pt x="924694" y="2233962"/>
                </a:cubicBezTo>
                <a:cubicBezTo>
                  <a:pt x="924386" y="2239338"/>
                  <a:pt x="921740" y="2242009"/>
                  <a:pt x="916757" y="2241968"/>
                </a:cubicBezTo>
                <a:cubicBezTo>
                  <a:pt x="911649" y="2241926"/>
                  <a:pt x="909281" y="2238590"/>
                  <a:pt x="909653" y="2231967"/>
                </a:cubicBezTo>
                <a:cubicBezTo>
                  <a:pt x="909962" y="2227594"/>
                  <a:pt x="910267" y="2223220"/>
                  <a:pt x="910576" y="2218847"/>
                </a:cubicBezTo>
                <a:cubicBezTo>
                  <a:pt x="911036" y="2211787"/>
                  <a:pt x="911493" y="2204726"/>
                  <a:pt x="911953" y="2197666"/>
                </a:cubicBezTo>
                <a:cubicBezTo>
                  <a:pt x="914006" y="2165613"/>
                  <a:pt x="916051" y="2133560"/>
                  <a:pt x="918107" y="2101507"/>
                </a:cubicBezTo>
                <a:cubicBezTo>
                  <a:pt x="920025" y="2058326"/>
                  <a:pt x="921948" y="2015145"/>
                  <a:pt x="923861" y="1971964"/>
                </a:cubicBezTo>
                <a:close/>
                <a:moveTo>
                  <a:pt x="1509025" y="1963262"/>
                </a:moveTo>
                <a:cubicBezTo>
                  <a:pt x="1545594" y="1961745"/>
                  <a:pt x="1575916" y="1972575"/>
                  <a:pt x="1599988" y="1995833"/>
                </a:cubicBezTo>
                <a:cubicBezTo>
                  <a:pt x="1611427" y="2006905"/>
                  <a:pt x="1616829" y="2015051"/>
                  <a:pt x="1616277" y="2020203"/>
                </a:cubicBezTo>
                <a:cubicBezTo>
                  <a:pt x="1616130" y="2021585"/>
                  <a:pt x="1615367" y="2022874"/>
                  <a:pt x="1613982" y="2024061"/>
                </a:cubicBezTo>
                <a:cubicBezTo>
                  <a:pt x="1612598" y="2025248"/>
                  <a:pt x="1611152" y="2025882"/>
                  <a:pt x="1609639" y="2025953"/>
                </a:cubicBezTo>
                <a:cubicBezTo>
                  <a:pt x="1607116" y="2026070"/>
                  <a:pt x="1604362" y="2023753"/>
                  <a:pt x="1601336" y="2019025"/>
                </a:cubicBezTo>
                <a:cubicBezTo>
                  <a:pt x="1592024" y="2004594"/>
                  <a:pt x="1578949" y="1993375"/>
                  <a:pt x="1562007" y="1985459"/>
                </a:cubicBezTo>
                <a:cubicBezTo>
                  <a:pt x="1545041" y="1977532"/>
                  <a:pt x="1526618" y="1973974"/>
                  <a:pt x="1506728" y="1974797"/>
                </a:cubicBezTo>
                <a:cubicBezTo>
                  <a:pt x="1502041" y="1974991"/>
                  <a:pt x="1497565" y="1975612"/>
                  <a:pt x="1493298" y="1976660"/>
                </a:cubicBezTo>
                <a:cubicBezTo>
                  <a:pt x="1488570" y="2021171"/>
                  <a:pt x="1483852" y="2065682"/>
                  <a:pt x="1479128" y="2110192"/>
                </a:cubicBezTo>
                <a:cubicBezTo>
                  <a:pt x="1475822" y="2147958"/>
                  <a:pt x="1472497" y="2185722"/>
                  <a:pt x="1469188" y="2223488"/>
                </a:cubicBezTo>
                <a:cubicBezTo>
                  <a:pt x="1475571" y="2224097"/>
                  <a:pt x="1480876" y="2224340"/>
                  <a:pt x="1485106" y="2224170"/>
                </a:cubicBezTo>
                <a:cubicBezTo>
                  <a:pt x="1497295" y="2223681"/>
                  <a:pt x="1509992" y="2220898"/>
                  <a:pt x="1523276" y="2216033"/>
                </a:cubicBezTo>
                <a:cubicBezTo>
                  <a:pt x="1536570" y="2211164"/>
                  <a:pt x="1548427" y="2204554"/>
                  <a:pt x="1559108" y="2196665"/>
                </a:cubicBezTo>
                <a:cubicBezTo>
                  <a:pt x="1566013" y="2191535"/>
                  <a:pt x="1573177" y="2184603"/>
                  <a:pt x="1580894" y="2176184"/>
                </a:cubicBezTo>
                <a:cubicBezTo>
                  <a:pt x="1588616" y="2167760"/>
                  <a:pt x="1594827" y="2159452"/>
                  <a:pt x="1599824" y="2151499"/>
                </a:cubicBezTo>
                <a:cubicBezTo>
                  <a:pt x="1602708" y="2146880"/>
                  <a:pt x="1605490" y="2144484"/>
                  <a:pt x="1608241" y="2144356"/>
                </a:cubicBezTo>
                <a:cubicBezTo>
                  <a:pt x="1612367" y="2144164"/>
                  <a:pt x="1614241" y="2145826"/>
                  <a:pt x="1613861" y="2149344"/>
                </a:cubicBezTo>
                <a:cubicBezTo>
                  <a:pt x="1613455" y="2153114"/>
                  <a:pt x="1609729" y="2159681"/>
                  <a:pt x="1602518" y="2168910"/>
                </a:cubicBezTo>
                <a:cubicBezTo>
                  <a:pt x="1595312" y="2178132"/>
                  <a:pt x="1587795" y="2186624"/>
                  <a:pt x="1579618" y="2194059"/>
                </a:cubicBezTo>
                <a:cubicBezTo>
                  <a:pt x="1561908" y="2210089"/>
                  <a:pt x="1542205" y="2221904"/>
                  <a:pt x="1520013" y="2228737"/>
                </a:cubicBezTo>
                <a:cubicBezTo>
                  <a:pt x="1506680" y="2232859"/>
                  <a:pt x="1494072" y="2235253"/>
                  <a:pt x="1482124" y="2235730"/>
                </a:cubicBezTo>
                <a:cubicBezTo>
                  <a:pt x="1464702" y="2236426"/>
                  <a:pt x="1447630" y="2233197"/>
                  <a:pt x="1430738" y="2226449"/>
                </a:cubicBezTo>
                <a:cubicBezTo>
                  <a:pt x="1403605" y="2215760"/>
                  <a:pt x="1384173" y="2197298"/>
                  <a:pt x="1371559" y="2172058"/>
                </a:cubicBezTo>
                <a:cubicBezTo>
                  <a:pt x="1361071" y="2151083"/>
                  <a:pt x="1357089" y="2128452"/>
                  <a:pt x="1359226" y="2104379"/>
                </a:cubicBezTo>
                <a:cubicBezTo>
                  <a:pt x="1361407" y="2079804"/>
                  <a:pt x="1369847" y="2056362"/>
                  <a:pt x="1384741" y="2034151"/>
                </a:cubicBezTo>
                <a:cubicBezTo>
                  <a:pt x="1400668" y="2010501"/>
                  <a:pt x="1421772" y="1992035"/>
                  <a:pt x="1448161" y="1978806"/>
                </a:cubicBezTo>
                <a:cubicBezTo>
                  <a:pt x="1467404" y="1969328"/>
                  <a:pt x="1487692" y="1964147"/>
                  <a:pt x="1509025" y="1963262"/>
                </a:cubicBezTo>
                <a:close/>
                <a:moveTo>
                  <a:pt x="280455" y="1963132"/>
                </a:moveTo>
                <a:cubicBezTo>
                  <a:pt x="279754" y="2000572"/>
                  <a:pt x="279062" y="2038013"/>
                  <a:pt x="278365" y="2075453"/>
                </a:cubicBezTo>
                <a:cubicBezTo>
                  <a:pt x="278409" y="2115028"/>
                  <a:pt x="278435" y="2154603"/>
                  <a:pt x="278476" y="2194178"/>
                </a:cubicBezTo>
                <a:cubicBezTo>
                  <a:pt x="284062" y="2194786"/>
                  <a:pt x="289648" y="2195389"/>
                  <a:pt x="295235" y="2195982"/>
                </a:cubicBezTo>
                <a:cubicBezTo>
                  <a:pt x="313731" y="2197739"/>
                  <a:pt x="328150" y="2197959"/>
                  <a:pt x="338497" y="2196842"/>
                </a:cubicBezTo>
                <a:cubicBezTo>
                  <a:pt x="348850" y="2195725"/>
                  <a:pt x="357437" y="2192823"/>
                  <a:pt x="364392" y="2188466"/>
                </a:cubicBezTo>
                <a:cubicBezTo>
                  <a:pt x="378833" y="2179284"/>
                  <a:pt x="386063" y="2166484"/>
                  <a:pt x="386329" y="2150502"/>
                </a:cubicBezTo>
                <a:cubicBezTo>
                  <a:pt x="386464" y="2142386"/>
                  <a:pt x="384164" y="2134698"/>
                  <a:pt x="379294" y="2127523"/>
                </a:cubicBezTo>
                <a:cubicBezTo>
                  <a:pt x="374421" y="2120344"/>
                  <a:pt x="367173" y="2113511"/>
                  <a:pt x="357340" y="2107229"/>
                </a:cubicBezTo>
                <a:cubicBezTo>
                  <a:pt x="351941" y="2107884"/>
                  <a:pt x="346927" y="2108027"/>
                  <a:pt x="342296" y="2107623"/>
                </a:cubicBezTo>
                <a:cubicBezTo>
                  <a:pt x="332408" y="2106761"/>
                  <a:pt x="324466" y="2104389"/>
                  <a:pt x="318422" y="2100618"/>
                </a:cubicBezTo>
                <a:cubicBezTo>
                  <a:pt x="312373" y="2096845"/>
                  <a:pt x="309404" y="2092288"/>
                  <a:pt x="309461" y="2087042"/>
                </a:cubicBezTo>
                <a:cubicBezTo>
                  <a:pt x="309492" y="2084169"/>
                  <a:pt x="310509" y="2082826"/>
                  <a:pt x="312513" y="2083010"/>
                </a:cubicBezTo>
                <a:cubicBezTo>
                  <a:pt x="314016" y="2083149"/>
                  <a:pt x="316069" y="2083973"/>
                  <a:pt x="318690" y="2085452"/>
                </a:cubicBezTo>
                <a:cubicBezTo>
                  <a:pt x="327298" y="2090574"/>
                  <a:pt x="336649" y="2093634"/>
                  <a:pt x="346798" y="2094511"/>
                </a:cubicBezTo>
                <a:cubicBezTo>
                  <a:pt x="365213" y="2096104"/>
                  <a:pt x="379171" y="2089931"/>
                  <a:pt x="388883" y="2076252"/>
                </a:cubicBezTo>
                <a:cubicBezTo>
                  <a:pt x="395102" y="2067643"/>
                  <a:pt x="398258" y="2057425"/>
                  <a:pt x="398462" y="2045688"/>
                </a:cubicBezTo>
                <a:cubicBezTo>
                  <a:pt x="398773" y="2027834"/>
                  <a:pt x="392064" y="2011965"/>
                  <a:pt x="378246" y="1998128"/>
                </a:cubicBezTo>
                <a:cubicBezTo>
                  <a:pt x="368396" y="1988087"/>
                  <a:pt x="356604" y="1980395"/>
                  <a:pt x="342824" y="1975078"/>
                </a:cubicBezTo>
                <a:cubicBezTo>
                  <a:pt x="329026" y="1969754"/>
                  <a:pt x="311713" y="1966135"/>
                  <a:pt x="290875" y="1964139"/>
                </a:cubicBezTo>
                <a:cubicBezTo>
                  <a:pt x="287402" y="1963807"/>
                  <a:pt x="283928" y="1963471"/>
                  <a:pt x="280455" y="1963132"/>
                </a:cubicBezTo>
                <a:close/>
                <a:moveTo>
                  <a:pt x="1782739" y="1961538"/>
                </a:moveTo>
                <a:cubicBezTo>
                  <a:pt x="1778175" y="1961782"/>
                  <a:pt x="1773629" y="1962401"/>
                  <a:pt x="1769102" y="1963390"/>
                </a:cubicBezTo>
                <a:cubicBezTo>
                  <a:pt x="1763905" y="2004360"/>
                  <a:pt x="1758717" y="2045330"/>
                  <a:pt x="1753523" y="2086300"/>
                </a:cubicBezTo>
                <a:cubicBezTo>
                  <a:pt x="1749841" y="2120314"/>
                  <a:pt x="1746145" y="2154327"/>
                  <a:pt x="1742460" y="2188342"/>
                </a:cubicBezTo>
                <a:cubicBezTo>
                  <a:pt x="1741621" y="2196013"/>
                  <a:pt x="1740778" y="2203683"/>
                  <a:pt x="1739939" y="2211354"/>
                </a:cubicBezTo>
                <a:cubicBezTo>
                  <a:pt x="1744085" y="2211874"/>
                  <a:pt x="1748084" y="2212054"/>
                  <a:pt x="1751943" y="2211852"/>
                </a:cubicBezTo>
                <a:cubicBezTo>
                  <a:pt x="1779454" y="2210407"/>
                  <a:pt x="1804855" y="2201220"/>
                  <a:pt x="1828548" y="2184853"/>
                </a:cubicBezTo>
                <a:cubicBezTo>
                  <a:pt x="1850244" y="2169807"/>
                  <a:pt x="1866680" y="2150673"/>
                  <a:pt x="1878474" y="2128068"/>
                </a:cubicBezTo>
                <a:cubicBezTo>
                  <a:pt x="1886769" y="2112258"/>
                  <a:pt x="1891893" y="2095993"/>
                  <a:pt x="1894017" y="2079369"/>
                </a:cubicBezTo>
                <a:cubicBezTo>
                  <a:pt x="1896816" y="2057456"/>
                  <a:pt x="1894195" y="2037325"/>
                  <a:pt x="1885937" y="2019062"/>
                </a:cubicBezTo>
                <a:cubicBezTo>
                  <a:pt x="1875806" y="1996644"/>
                  <a:pt x="1859652" y="1980567"/>
                  <a:pt x="1837318" y="1970949"/>
                </a:cubicBezTo>
                <a:cubicBezTo>
                  <a:pt x="1820585" y="1963628"/>
                  <a:pt x="1802393" y="1960486"/>
                  <a:pt x="1782739" y="1961538"/>
                </a:cubicBezTo>
                <a:close/>
                <a:moveTo>
                  <a:pt x="398096" y="1961079"/>
                </a:moveTo>
                <a:cubicBezTo>
                  <a:pt x="443996" y="1964668"/>
                  <a:pt x="489924" y="1967758"/>
                  <a:pt x="535887" y="1970386"/>
                </a:cubicBezTo>
                <a:cubicBezTo>
                  <a:pt x="559627" y="2004239"/>
                  <a:pt x="583086" y="2038126"/>
                  <a:pt x="606677" y="2071755"/>
                </a:cubicBezTo>
                <a:cubicBezTo>
                  <a:pt x="627784" y="2043706"/>
                  <a:pt x="648761" y="2015434"/>
                  <a:pt x="669990" y="1987227"/>
                </a:cubicBezTo>
                <a:cubicBezTo>
                  <a:pt x="674326" y="1981042"/>
                  <a:pt x="677280" y="1977226"/>
                  <a:pt x="678864" y="1975791"/>
                </a:cubicBezTo>
                <a:cubicBezTo>
                  <a:pt x="680448" y="1974356"/>
                  <a:pt x="682447" y="1973683"/>
                  <a:pt x="684863" y="1973771"/>
                </a:cubicBezTo>
                <a:cubicBezTo>
                  <a:pt x="687026" y="1973850"/>
                  <a:pt x="688816" y="1974477"/>
                  <a:pt x="690234" y="1975652"/>
                </a:cubicBezTo>
                <a:cubicBezTo>
                  <a:pt x="691653" y="1976828"/>
                  <a:pt x="692330" y="1978227"/>
                  <a:pt x="692266" y="1979850"/>
                </a:cubicBezTo>
                <a:cubicBezTo>
                  <a:pt x="692203" y="1981473"/>
                  <a:pt x="691367" y="1983383"/>
                  <a:pt x="689756" y="1985575"/>
                </a:cubicBezTo>
                <a:cubicBezTo>
                  <a:pt x="688677" y="1987161"/>
                  <a:pt x="687344" y="1988865"/>
                  <a:pt x="685748" y="1990681"/>
                </a:cubicBezTo>
                <a:cubicBezTo>
                  <a:pt x="683614" y="1993290"/>
                  <a:pt x="681487" y="1995904"/>
                  <a:pt x="679354" y="1998510"/>
                </a:cubicBezTo>
                <a:cubicBezTo>
                  <a:pt x="625235" y="2067636"/>
                  <a:pt x="572521" y="2137054"/>
                  <a:pt x="519168" y="2205149"/>
                </a:cubicBezTo>
                <a:cubicBezTo>
                  <a:pt x="517013" y="2207816"/>
                  <a:pt x="514933" y="2210540"/>
                  <a:pt x="512779" y="2213205"/>
                </a:cubicBezTo>
                <a:cubicBezTo>
                  <a:pt x="507165" y="2220316"/>
                  <a:pt x="503740" y="2224606"/>
                  <a:pt x="502262" y="2225875"/>
                </a:cubicBezTo>
                <a:cubicBezTo>
                  <a:pt x="500784" y="2227144"/>
                  <a:pt x="498820" y="2227724"/>
                  <a:pt x="496333" y="2227567"/>
                </a:cubicBezTo>
                <a:cubicBezTo>
                  <a:pt x="492353" y="2227316"/>
                  <a:pt x="490406" y="2225447"/>
                  <a:pt x="490492" y="2221965"/>
                </a:cubicBezTo>
                <a:cubicBezTo>
                  <a:pt x="490565" y="2220100"/>
                  <a:pt x="492417" y="2217123"/>
                  <a:pt x="496165" y="2213139"/>
                </a:cubicBezTo>
                <a:cubicBezTo>
                  <a:pt x="511017" y="2194794"/>
                  <a:pt x="525439" y="2176040"/>
                  <a:pt x="540348" y="2157615"/>
                </a:cubicBezTo>
                <a:cubicBezTo>
                  <a:pt x="538647" y="2155156"/>
                  <a:pt x="536995" y="2152662"/>
                  <a:pt x="535293" y="2150201"/>
                </a:cubicBezTo>
                <a:cubicBezTo>
                  <a:pt x="498228" y="2097072"/>
                  <a:pt x="472455" y="2059487"/>
                  <a:pt x="457034" y="2038367"/>
                </a:cubicBezTo>
                <a:cubicBezTo>
                  <a:pt x="441578" y="2017199"/>
                  <a:pt x="422015" y="1991398"/>
                  <a:pt x="398096" y="1961079"/>
                </a:cubicBezTo>
                <a:close/>
                <a:moveTo>
                  <a:pt x="1785627" y="1949944"/>
                </a:moveTo>
                <a:cubicBezTo>
                  <a:pt x="1805678" y="1948869"/>
                  <a:pt x="1824515" y="1952031"/>
                  <a:pt x="1842130" y="1959431"/>
                </a:cubicBezTo>
                <a:cubicBezTo>
                  <a:pt x="1867963" y="1970357"/>
                  <a:pt x="1886385" y="1988422"/>
                  <a:pt x="1897541" y="2013531"/>
                </a:cubicBezTo>
                <a:cubicBezTo>
                  <a:pt x="1906431" y="2033631"/>
                  <a:pt x="1909190" y="2055943"/>
                  <a:pt x="1906046" y="2080376"/>
                </a:cubicBezTo>
                <a:cubicBezTo>
                  <a:pt x="1903518" y="2100024"/>
                  <a:pt x="1896834" y="2119335"/>
                  <a:pt x="1885760" y="2138161"/>
                </a:cubicBezTo>
                <a:cubicBezTo>
                  <a:pt x="1869244" y="2166245"/>
                  <a:pt x="1846857" y="2188483"/>
                  <a:pt x="1817827" y="2204007"/>
                </a:cubicBezTo>
                <a:cubicBezTo>
                  <a:pt x="1796555" y="2215390"/>
                  <a:pt x="1775104" y="2221887"/>
                  <a:pt x="1753214" y="2223038"/>
                </a:cubicBezTo>
                <a:cubicBezTo>
                  <a:pt x="1730079" y="2224254"/>
                  <a:pt x="1708971" y="2219272"/>
                  <a:pt x="1689559" y="2208682"/>
                </a:cubicBezTo>
                <a:cubicBezTo>
                  <a:pt x="1663646" y="2194696"/>
                  <a:pt x="1646724" y="2173486"/>
                  <a:pt x="1637889" y="2145953"/>
                </a:cubicBezTo>
                <a:cubicBezTo>
                  <a:pt x="1632418" y="2129110"/>
                  <a:pt x="1630804" y="2111471"/>
                  <a:pt x="1632800" y="2093122"/>
                </a:cubicBezTo>
                <a:cubicBezTo>
                  <a:pt x="1635300" y="2070122"/>
                  <a:pt x="1643370" y="2047881"/>
                  <a:pt x="1657192" y="2026492"/>
                </a:cubicBezTo>
                <a:cubicBezTo>
                  <a:pt x="1674219" y="2000174"/>
                  <a:pt x="1697021" y="1979934"/>
                  <a:pt x="1725716" y="1965850"/>
                </a:cubicBezTo>
                <a:cubicBezTo>
                  <a:pt x="1744828" y="1956490"/>
                  <a:pt x="1764801" y="1951186"/>
                  <a:pt x="1785627" y="1949944"/>
                </a:cubicBezTo>
                <a:close/>
                <a:moveTo>
                  <a:pt x="2067753" y="1941607"/>
                </a:moveTo>
                <a:cubicBezTo>
                  <a:pt x="2065666" y="1954795"/>
                  <a:pt x="2063582" y="1967982"/>
                  <a:pt x="2061496" y="1981170"/>
                </a:cubicBezTo>
                <a:cubicBezTo>
                  <a:pt x="2058323" y="2002173"/>
                  <a:pt x="2055155" y="2023176"/>
                  <a:pt x="2051984" y="2044179"/>
                </a:cubicBezTo>
                <a:cubicBezTo>
                  <a:pt x="2049918" y="2059491"/>
                  <a:pt x="2047850" y="2074803"/>
                  <a:pt x="2045784" y="2090115"/>
                </a:cubicBezTo>
                <a:cubicBezTo>
                  <a:pt x="2041525" y="2122560"/>
                  <a:pt x="2037254" y="2155004"/>
                  <a:pt x="2032993" y="2187449"/>
                </a:cubicBezTo>
                <a:cubicBezTo>
                  <a:pt x="2037460" y="2187249"/>
                  <a:pt x="2041927" y="2187053"/>
                  <a:pt x="2046394" y="2186852"/>
                </a:cubicBezTo>
                <a:cubicBezTo>
                  <a:pt x="2073062" y="2184859"/>
                  <a:pt x="2099730" y="2182834"/>
                  <a:pt x="2126401" y="2180834"/>
                </a:cubicBezTo>
                <a:cubicBezTo>
                  <a:pt x="2131259" y="2180487"/>
                  <a:pt x="2136117" y="2180136"/>
                  <a:pt x="2140975" y="2179788"/>
                </a:cubicBezTo>
                <a:cubicBezTo>
                  <a:pt x="2148311" y="2179356"/>
                  <a:pt x="2151647" y="2181378"/>
                  <a:pt x="2150986" y="2185854"/>
                </a:cubicBezTo>
                <a:cubicBezTo>
                  <a:pt x="2150399" y="2189819"/>
                  <a:pt x="2148090" y="2192118"/>
                  <a:pt x="2144056" y="2192729"/>
                </a:cubicBezTo>
                <a:cubicBezTo>
                  <a:pt x="2143165" y="2192906"/>
                  <a:pt x="2140288" y="2193207"/>
                  <a:pt x="2135421" y="2193618"/>
                </a:cubicBezTo>
                <a:cubicBezTo>
                  <a:pt x="2062641" y="2197905"/>
                  <a:pt x="1989862" y="2202199"/>
                  <a:pt x="1917074" y="2206343"/>
                </a:cubicBezTo>
                <a:cubicBezTo>
                  <a:pt x="1920392" y="2182399"/>
                  <a:pt x="1923701" y="2158453"/>
                  <a:pt x="1927020" y="2134508"/>
                </a:cubicBezTo>
                <a:cubicBezTo>
                  <a:pt x="1929065" y="2119826"/>
                  <a:pt x="1931106" y="2105142"/>
                  <a:pt x="1933151" y="2090460"/>
                </a:cubicBezTo>
                <a:cubicBezTo>
                  <a:pt x="1935452" y="2073825"/>
                  <a:pt x="1937750" y="2057189"/>
                  <a:pt x="1940051" y="2040554"/>
                </a:cubicBezTo>
                <a:cubicBezTo>
                  <a:pt x="1943109" y="2015248"/>
                  <a:pt x="1946169" y="1989943"/>
                  <a:pt x="1949225" y="1964637"/>
                </a:cubicBezTo>
                <a:cubicBezTo>
                  <a:pt x="1949996" y="1959217"/>
                  <a:pt x="1950768" y="1953796"/>
                  <a:pt x="1951539" y="1948376"/>
                </a:cubicBezTo>
                <a:cubicBezTo>
                  <a:pt x="1990279" y="1946147"/>
                  <a:pt x="2029016" y="1943883"/>
                  <a:pt x="2067753" y="1941607"/>
                </a:cubicBezTo>
                <a:close/>
                <a:moveTo>
                  <a:pt x="164616" y="1938294"/>
                </a:moveTo>
                <a:cubicBezTo>
                  <a:pt x="198438" y="1942278"/>
                  <a:pt x="232274" y="1945955"/>
                  <a:pt x="266148" y="1949342"/>
                </a:cubicBezTo>
                <a:cubicBezTo>
                  <a:pt x="291554" y="1951882"/>
                  <a:pt x="309032" y="1953888"/>
                  <a:pt x="318569" y="1955568"/>
                </a:cubicBezTo>
                <a:cubicBezTo>
                  <a:pt x="328107" y="1957249"/>
                  <a:pt x="337919" y="1960092"/>
                  <a:pt x="348003" y="1964087"/>
                </a:cubicBezTo>
                <a:cubicBezTo>
                  <a:pt x="358706" y="1968381"/>
                  <a:pt x="368678" y="1974164"/>
                  <a:pt x="377941" y="1981413"/>
                </a:cubicBezTo>
                <a:cubicBezTo>
                  <a:pt x="387192" y="1988652"/>
                  <a:pt x="394312" y="1996362"/>
                  <a:pt x="399368" y="2004500"/>
                </a:cubicBezTo>
                <a:cubicBezTo>
                  <a:pt x="407253" y="2017220"/>
                  <a:pt x="411018" y="2031091"/>
                  <a:pt x="410743" y="2046073"/>
                </a:cubicBezTo>
                <a:cubicBezTo>
                  <a:pt x="410496" y="2059558"/>
                  <a:pt x="406988" y="2071506"/>
                  <a:pt x="400095" y="2081824"/>
                </a:cubicBezTo>
                <a:cubicBezTo>
                  <a:pt x="393209" y="2092131"/>
                  <a:pt x="384126" y="2099497"/>
                  <a:pt x="372625" y="2103629"/>
                </a:cubicBezTo>
                <a:cubicBezTo>
                  <a:pt x="381571" y="2110813"/>
                  <a:pt x="388102" y="2118507"/>
                  <a:pt x="392455" y="2126515"/>
                </a:cubicBezTo>
                <a:cubicBezTo>
                  <a:pt x="396806" y="2134519"/>
                  <a:pt x="398833" y="2142989"/>
                  <a:pt x="398677" y="2151854"/>
                </a:cubicBezTo>
                <a:cubicBezTo>
                  <a:pt x="398425" y="2166212"/>
                  <a:pt x="392758" y="2179121"/>
                  <a:pt x="381370" y="2190237"/>
                </a:cubicBezTo>
                <a:cubicBezTo>
                  <a:pt x="367446" y="2203975"/>
                  <a:pt x="347081" y="2210584"/>
                  <a:pt x="319874" y="2209337"/>
                </a:cubicBezTo>
                <a:cubicBezTo>
                  <a:pt x="304856" y="2208707"/>
                  <a:pt x="283759" y="2207133"/>
                  <a:pt x="256602" y="2204374"/>
                </a:cubicBezTo>
                <a:cubicBezTo>
                  <a:pt x="225920" y="2201256"/>
                  <a:pt x="195262" y="2197899"/>
                  <a:pt x="164616" y="2194288"/>
                </a:cubicBezTo>
                <a:cubicBezTo>
                  <a:pt x="164616" y="2194288"/>
                  <a:pt x="164616" y="2194283"/>
                  <a:pt x="164616" y="2194283"/>
                </a:cubicBezTo>
                <a:cubicBezTo>
                  <a:pt x="164679" y="2191354"/>
                  <a:pt x="164739" y="2188425"/>
                  <a:pt x="164802" y="2185496"/>
                </a:cubicBezTo>
                <a:cubicBezTo>
                  <a:pt x="164929" y="2173383"/>
                  <a:pt x="165049" y="2161270"/>
                  <a:pt x="165175" y="2149157"/>
                </a:cubicBezTo>
                <a:cubicBezTo>
                  <a:pt x="165366" y="2125298"/>
                  <a:pt x="165549" y="2101440"/>
                  <a:pt x="165741" y="2077582"/>
                </a:cubicBezTo>
                <a:cubicBezTo>
                  <a:pt x="165490" y="2051547"/>
                  <a:pt x="165245" y="2025512"/>
                  <a:pt x="164993" y="1999477"/>
                </a:cubicBezTo>
                <a:cubicBezTo>
                  <a:pt x="164868" y="1979083"/>
                  <a:pt x="164742" y="1958689"/>
                  <a:pt x="164616" y="1938295"/>
                </a:cubicBezTo>
                <a:cubicBezTo>
                  <a:pt x="164616" y="1938295"/>
                  <a:pt x="164616" y="1938294"/>
                  <a:pt x="164616" y="1938294"/>
                </a:cubicBezTo>
                <a:close/>
                <a:moveTo>
                  <a:pt x="3964251" y="1925523"/>
                </a:moveTo>
                <a:cubicBezTo>
                  <a:pt x="4002948" y="1929275"/>
                  <a:pt x="4041584" y="1933403"/>
                  <a:pt x="4080201" y="1937930"/>
                </a:cubicBezTo>
                <a:cubicBezTo>
                  <a:pt x="4078944" y="1942167"/>
                  <a:pt x="4077686" y="1946404"/>
                  <a:pt x="4076429" y="1950640"/>
                </a:cubicBezTo>
                <a:cubicBezTo>
                  <a:pt x="4066206" y="1983765"/>
                  <a:pt x="4055990" y="2016892"/>
                  <a:pt x="4045770" y="2050019"/>
                </a:cubicBezTo>
                <a:cubicBezTo>
                  <a:pt x="4032734" y="2095277"/>
                  <a:pt x="4019681" y="2140528"/>
                  <a:pt x="4006641" y="2185782"/>
                </a:cubicBezTo>
                <a:cubicBezTo>
                  <a:pt x="3968700" y="2181828"/>
                  <a:pt x="3930744" y="2178244"/>
                  <a:pt x="3892740" y="2175011"/>
                </a:cubicBezTo>
                <a:cubicBezTo>
                  <a:pt x="3907387" y="2125269"/>
                  <a:pt x="3922020" y="2075525"/>
                  <a:pt x="3936672" y="2025788"/>
                </a:cubicBezTo>
                <a:cubicBezTo>
                  <a:pt x="3944945" y="1995346"/>
                  <a:pt x="3953224" y="1964905"/>
                  <a:pt x="3961495" y="1934460"/>
                </a:cubicBezTo>
                <a:cubicBezTo>
                  <a:pt x="3962413" y="1931481"/>
                  <a:pt x="3963332" y="1928502"/>
                  <a:pt x="3964251" y="1925523"/>
                </a:cubicBezTo>
                <a:close/>
                <a:moveTo>
                  <a:pt x="2427217" y="1921419"/>
                </a:moveTo>
                <a:cubicBezTo>
                  <a:pt x="2430010" y="1922006"/>
                  <a:pt x="2431118" y="1924042"/>
                  <a:pt x="2430541" y="1927526"/>
                </a:cubicBezTo>
                <a:cubicBezTo>
                  <a:pt x="2429820" y="1931881"/>
                  <a:pt x="2426672" y="1934211"/>
                  <a:pt x="2421096" y="1934516"/>
                </a:cubicBezTo>
                <a:cubicBezTo>
                  <a:pt x="2420653" y="1934541"/>
                  <a:pt x="2420210" y="1934565"/>
                  <a:pt x="2419766" y="1934589"/>
                </a:cubicBezTo>
                <a:cubicBezTo>
                  <a:pt x="2388089" y="1935953"/>
                  <a:pt x="2356413" y="1937356"/>
                  <a:pt x="2324735" y="1938788"/>
                </a:cubicBezTo>
                <a:cubicBezTo>
                  <a:pt x="2321393" y="1958359"/>
                  <a:pt x="2318054" y="1977930"/>
                  <a:pt x="2314713" y="1997501"/>
                </a:cubicBezTo>
                <a:cubicBezTo>
                  <a:pt x="2321578" y="1997170"/>
                  <a:pt x="2328443" y="1996842"/>
                  <a:pt x="2335309" y="1996514"/>
                </a:cubicBezTo>
                <a:cubicBezTo>
                  <a:pt x="2357446" y="1994883"/>
                  <a:pt x="2379586" y="1993260"/>
                  <a:pt x="2401728" y="1991662"/>
                </a:cubicBezTo>
                <a:cubicBezTo>
                  <a:pt x="2406596" y="1991330"/>
                  <a:pt x="2411464" y="1990999"/>
                  <a:pt x="2416332" y="1990669"/>
                </a:cubicBezTo>
                <a:cubicBezTo>
                  <a:pt x="2421632" y="1990378"/>
                  <a:pt x="2425057" y="1990639"/>
                  <a:pt x="2426614" y="1991436"/>
                </a:cubicBezTo>
                <a:cubicBezTo>
                  <a:pt x="2428171" y="1992233"/>
                  <a:pt x="2428722" y="1993982"/>
                  <a:pt x="2428276" y="1996667"/>
                </a:cubicBezTo>
                <a:cubicBezTo>
                  <a:pt x="2427446" y="2001655"/>
                  <a:pt x="2422872" y="2004375"/>
                  <a:pt x="2414553" y="2004833"/>
                </a:cubicBezTo>
                <a:cubicBezTo>
                  <a:pt x="2409599" y="2004956"/>
                  <a:pt x="2404645" y="2005077"/>
                  <a:pt x="2399691" y="2005202"/>
                </a:cubicBezTo>
                <a:cubicBezTo>
                  <a:pt x="2370737" y="2006582"/>
                  <a:pt x="2341784" y="2007990"/>
                  <a:pt x="2312830" y="2009424"/>
                </a:cubicBezTo>
                <a:cubicBezTo>
                  <a:pt x="2311660" y="2015242"/>
                  <a:pt x="2310421" y="2022315"/>
                  <a:pt x="2309106" y="2030642"/>
                </a:cubicBezTo>
                <a:cubicBezTo>
                  <a:pt x="2308509" y="2034427"/>
                  <a:pt x="2307911" y="2038213"/>
                  <a:pt x="2307314" y="2041998"/>
                </a:cubicBezTo>
                <a:cubicBezTo>
                  <a:pt x="2300887" y="2085502"/>
                  <a:pt x="2294440" y="2129004"/>
                  <a:pt x="2288008" y="2172509"/>
                </a:cubicBezTo>
                <a:cubicBezTo>
                  <a:pt x="2309150" y="2171080"/>
                  <a:pt x="2330292" y="2169649"/>
                  <a:pt x="2351437" y="2168244"/>
                </a:cubicBezTo>
                <a:cubicBezTo>
                  <a:pt x="2366409" y="2167240"/>
                  <a:pt x="2381381" y="2166234"/>
                  <a:pt x="2396353" y="2165245"/>
                </a:cubicBezTo>
                <a:cubicBezTo>
                  <a:pt x="2403702" y="2164837"/>
                  <a:pt x="2407002" y="2166875"/>
                  <a:pt x="2406255" y="2171354"/>
                </a:cubicBezTo>
                <a:cubicBezTo>
                  <a:pt x="2405632" y="2175086"/>
                  <a:pt x="2403415" y="2177314"/>
                  <a:pt x="2399597" y="2178010"/>
                </a:cubicBezTo>
                <a:cubicBezTo>
                  <a:pt x="2398705" y="2178180"/>
                  <a:pt x="2393521" y="2178595"/>
                  <a:pt x="2384044" y="2179244"/>
                </a:cubicBezTo>
                <a:cubicBezTo>
                  <a:pt x="2313371" y="2183187"/>
                  <a:pt x="2242707" y="2187308"/>
                  <a:pt x="2172046" y="2191463"/>
                </a:cubicBezTo>
                <a:cubicBezTo>
                  <a:pt x="2172600" y="2188180"/>
                  <a:pt x="2173150" y="2184896"/>
                  <a:pt x="2173703" y="2181613"/>
                </a:cubicBezTo>
                <a:cubicBezTo>
                  <a:pt x="2176916" y="2160545"/>
                  <a:pt x="2180126" y="2139477"/>
                  <a:pt x="2183339" y="2118409"/>
                </a:cubicBezTo>
                <a:cubicBezTo>
                  <a:pt x="2186968" y="2095817"/>
                  <a:pt x="2190590" y="2073223"/>
                  <a:pt x="2194220" y="2050630"/>
                </a:cubicBezTo>
                <a:cubicBezTo>
                  <a:pt x="2199571" y="2011495"/>
                  <a:pt x="2204927" y="1972360"/>
                  <a:pt x="2210273" y="1933225"/>
                </a:cubicBezTo>
                <a:cubicBezTo>
                  <a:pt x="2277476" y="1929290"/>
                  <a:pt x="2344683" y="1925408"/>
                  <a:pt x="2411899" y="1921705"/>
                </a:cubicBezTo>
                <a:cubicBezTo>
                  <a:pt x="2420904" y="1921209"/>
                  <a:pt x="2426010" y="1921116"/>
                  <a:pt x="2427217" y="1921419"/>
                </a:cubicBezTo>
                <a:close/>
                <a:moveTo>
                  <a:pt x="3808960" y="1912448"/>
                </a:moveTo>
                <a:cubicBezTo>
                  <a:pt x="3847479" y="1915213"/>
                  <a:pt x="3885961" y="1918321"/>
                  <a:pt x="3924426" y="1921794"/>
                </a:cubicBezTo>
                <a:cubicBezTo>
                  <a:pt x="3920138" y="1936246"/>
                  <a:pt x="3915853" y="1950700"/>
                  <a:pt x="3911566" y="1965152"/>
                </a:cubicBezTo>
                <a:cubicBezTo>
                  <a:pt x="3905589" y="1987404"/>
                  <a:pt x="3899606" y="2009654"/>
                  <a:pt x="3893628" y="2031904"/>
                </a:cubicBezTo>
                <a:cubicBezTo>
                  <a:pt x="3889634" y="2046695"/>
                  <a:pt x="3885633" y="2061484"/>
                  <a:pt x="3881637" y="2076275"/>
                </a:cubicBezTo>
                <a:cubicBezTo>
                  <a:pt x="3873025" y="2106678"/>
                  <a:pt x="3857441" y="2130211"/>
                  <a:pt x="3834630" y="2146553"/>
                </a:cubicBezTo>
                <a:cubicBezTo>
                  <a:pt x="3821270" y="2156188"/>
                  <a:pt x="3806382" y="2163206"/>
                  <a:pt x="3789677" y="2167088"/>
                </a:cubicBezTo>
                <a:cubicBezTo>
                  <a:pt x="3772974" y="2170970"/>
                  <a:pt x="3753974" y="2172373"/>
                  <a:pt x="3732588" y="2171085"/>
                </a:cubicBezTo>
                <a:cubicBezTo>
                  <a:pt x="3701261" y="2169200"/>
                  <a:pt x="3678958" y="2161587"/>
                  <a:pt x="3665189" y="2148442"/>
                </a:cubicBezTo>
                <a:cubicBezTo>
                  <a:pt x="3659127" y="2142587"/>
                  <a:pt x="3654863" y="2135314"/>
                  <a:pt x="3651968" y="2126898"/>
                </a:cubicBezTo>
                <a:cubicBezTo>
                  <a:pt x="3649073" y="2118480"/>
                  <a:pt x="3648649" y="2110779"/>
                  <a:pt x="3650475" y="2103870"/>
                </a:cubicBezTo>
                <a:cubicBezTo>
                  <a:pt x="3651877" y="2098566"/>
                  <a:pt x="3655205" y="2096040"/>
                  <a:pt x="3660457" y="2096302"/>
                </a:cubicBezTo>
                <a:cubicBezTo>
                  <a:pt x="3665459" y="2096551"/>
                  <a:pt x="3667506" y="2100466"/>
                  <a:pt x="3666649" y="2108045"/>
                </a:cubicBezTo>
                <a:cubicBezTo>
                  <a:pt x="3664740" y="2123942"/>
                  <a:pt x="3671359" y="2136763"/>
                  <a:pt x="3686824" y="2146195"/>
                </a:cubicBezTo>
                <a:cubicBezTo>
                  <a:pt x="3699239" y="2153740"/>
                  <a:pt x="3713481" y="2158144"/>
                  <a:pt x="3729781" y="2159118"/>
                </a:cubicBezTo>
                <a:cubicBezTo>
                  <a:pt x="3732146" y="2159260"/>
                  <a:pt x="3736053" y="2159300"/>
                  <a:pt x="3741505" y="2159268"/>
                </a:cubicBezTo>
                <a:cubicBezTo>
                  <a:pt x="3742256" y="2156754"/>
                  <a:pt x="3743004" y="2154240"/>
                  <a:pt x="3743756" y="2151727"/>
                </a:cubicBezTo>
                <a:cubicBezTo>
                  <a:pt x="3748463" y="2134974"/>
                  <a:pt x="3753165" y="2118220"/>
                  <a:pt x="3757874" y="2101467"/>
                </a:cubicBezTo>
                <a:cubicBezTo>
                  <a:pt x="3770361" y="2056726"/>
                  <a:pt x="3782844" y="2011985"/>
                  <a:pt x="3795334" y="1967246"/>
                </a:cubicBezTo>
                <a:cubicBezTo>
                  <a:pt x="3799876" y="1948980"/>
                  <a:pt x="3804420" y="1930715"/>
                  <a:pt x="3808960" y="1912448"/>
                </a:cubicBezTo>
                <a:close/>
                <a:moveTo>
                  <a:pt x="2691552" y="1911424"/>
                </a:moveTo>
                <a:cubicBezTo>
                  <a:pt x="2686985" y="1911625"/>
                  <a:pt x="2682412" y="1912204"/>
                  <a:pt x="2677834" y="1913159"/>
                </a:cubicBezTo>
                <a:cubicBezTo>
                  <a:pt x="2669906" y="1954219"/>
                  <a:pt x="2661986" y="1995280"/>
                  <a:pt x="2654062" y="2036340"/>
                </a:cubicBezTo>
                <a:cubicBezTo>
                  <a:pt x="2648110" y="2070435"/>
                  <a:pt x="2642145" y="2104527"/>
                  <a:pt x="2636191" y="2138621"/>
                </a:cubicBezTo>
                <a:cubicBezTo>
                  <a:pt x="2634840" y="2146310"/>
                  <a:pt x="2633486" y="2153998"/>
                  <a:pt x="2632135" y="2161687"/>
                </a:cubicBezTo>
                <a:cubicBezTo>
                  <a:pt x="2636232" y="2162230"/>
                  <a:pt x="2640206" y="2162434"/>
                  <a:pt x="2644066" y="2162255"/>
                </a:cubicBezTo>
                <a:cubicBezTo>
                  <a:pt x="2671586" y="2160976"/>
                  <a:pt x="2697509" y="2152023"/>
                  <a:pt x="2722241" y="2135902"/>
                </a:cubicBezTo>
                <a:cubicBezTo>
                  <a:pt x="2744874" y="2121094"/>
                  <a:pt x="2762549" y="2102173"/>
                  <a:pt x="2775826" y="2079708"/>
                </a:cubicBezTo>
                <a:cubicBezTo>
                  <a:pt x="2785155" y="2064003"/>
                  <a:pt x="2791357" y="2047788"/>
                  <a:pt x="2794590" y="2031161"/>
                </a:cubicBezTo>
                <a:cubicBezTo>
                  <a:pt x="2798851" y="2009243"/>
                  <a:pt x="2797588" y="1989012"/>
                  <a:pt x="2790578" y="1970546"/>
                </a:cubicBezTo>
                <a:cubicBezTo>
                  <a:pt x="2781980" y="1947885"/>
                  <a:pt x="2766961" y="1931479"/>
                  <a:pt x="2745331" y="1921513"/>
                </a:cubicBezTo>
                <a:cubicBezTo>
                  <a:pt x="2729145" y="1913936"/>
                  <a:pt x="2711214" y="1910558"/>
                  <a:pt x="2691552" y="1911424"/>
                </a:cubicBezTo>
                <a:close/>
                <a:moveTo>
                  <a:pt x="2695209" y="1899821"/>
                </a:moveTo>
                <a:cubicBezTo>
                  <a:pt x="2715268" y="1898940"/>
                  <a:pt x="2733840" y="1902352"/>
                  <a:pt x="2750901" y="1910029"/>
                </a:cubicBezTo>
                <a:cubicBezTo>
                  <a:pt x="2775934" y="1921370"/>
                  <a:pt x="2793081" y="1939827"/>
                  <a:pt x="2802520" y="1965215"/>
                </a:cubicBezTo>
                <a:cubicBezTo>
                  <a:pt x="2810038" y="1985542"/>
                  <a:pt x="2811290" y="2007964"/>
                  <a:pt x="2806516" y="2032398"/>
                </a:cubicBezTo>
                <a:cubicBezTo>
                  <a:pt x="2802678" y="2052046"/>
                  <a:pt x="2794714" y="2071279"/>
                  <a:pt x="2782414" y="2089952"/>
                </a:cubicBezTo>
                <a:cubicBezTo>
                  <a:pt x="2764058" y="2117823"/>
                  <a:pt x="2740242" y="2139753"/>
                  <a:pt x="2710269" y="2154977"/>
                </a:cubicBezTo>
                <a:cubicBezTo>
                  <a:pt x="2688287" y="2166148"/>
                  <a:pt x="2666479" y="2172464"/>
                  <a:pt x="2644582" y="2173481"/>
                </a:cubicBezTo>
                <a:cubicBezTo>
                  <a:pt x="2621442" y="2174555"/>
                  <a:pt x="2600738" y="2169492"/>
                  <a:pt x="2582099" y="2158846"/>
                </a:cubicBezTo>
                <a:cubicBezTo>
                  <a:pt x="2557229" y="2144799"/>
                  <a:pt x="2541772" y="2123574"/>
                  <a:pt x="2534809" y="2095962"/>
                </a:cubicBezTo>
                <a:cubicBezTo>
                  <a:pt x="2530485" y="2079074"/>
                  <a:pt x="2530060" y="2061386"/>
                  <a:pt x="2533278" y="2042967"/>
                </a:cubicBezTo>
                <a:cubicBezTo>
                  <a:pt x="2537312" y="2019881"/>
                  <a:pt x="2546843" y="1997538"/>
                  <a:pt x="2562056" y="1976056"/>
                </a:cubicBezTo>
                <a:cubicBezTo>
                  <a:pt x="2580784" y="1949639"/>
                  <a:pt x="2604861" y="1929337"/>
                  <a:pt x="2634420" y="1915337"/>
                </a:cubicBezTo>
                <a:cubicBezTo>
                  <a:pt x="2654093" y="1906041"/>
                  <a:pt x="2674363" y="1900861"/>
                  <a:pt x="2695209" y="1899821"/>
                </a:cubicBezTo>
                <a:close/>
                <a:moveTo>
                  <a:pt x="3260211" y="1897632"/>
                </a:moveTo>
                <a:cubicBezTo>
                  <a:pt x="3255639" y="1897629"/>
                  <a:pt x="3251046" y="1898006"/>
                  <a:pt x="3246431" y="1898760"/>
                </a:cubicBezTo>
                <a:cubicBezTo>
                  <a:pt x="3236788" y="1939492"/>
                  <a:pt x="3227152" y="1980226"/>
                  <a:pt x="3217513" y="2020959"/>
                </a:cubicBezTo>
                <a:cubicBezTo>
                  <a:pt x="3210136" y="2054808"/>
                  <a:pt x="3202746" y="2088654"/>
                  <a:pt x="3195367" y="2122503"/>
                </a:cubicBezTo>
                <a:cubicBezTo>
                  <a:pt x="3193695" y="2130136"/>
                  <a:pt x="3192019" y="2137768"/>
                  <a:pt x="3190347" y="2145401"/>
                </a:cubicBezTo>
                <a:cubicBezTo>
                  <a:pt x="3194417" y="2146110"/>
                  <a:pt x="3198380" y="2146476"/>
                  <a:pt x="3202244" y="2146455"/>
                </a:cubicBezTo>
                <a:cubicBezTo>
                  <a:pt x="3229792" y="2146306"/>
                  <a:pt x="3256060" y="2138482"/>
                  <a:pt x="3281455" y="2123483"/>
                </a:cubicBezTo>
                <a:cubicBezTo>
                  <a:pt x="3304682" y="2109708"/>
                  <a:pt x="3323138" y="2091637"/>
                  <a:pt x="3337348" y="2069821"/>
                </a:cubicBezTo>
                <a:cubicBezTo>
                  <a:pt x="3347326" y="2054576"/>
                  <a:pt x="3354203" y="2038674"/>
                  <a:pt x="3358130" y="2022214"/>
                </a:cubicBezTo>
                <a:cubicBezTo>
                  <a:pt x="3363308" y="2000517"/>
                  <a:pt x="3362896" y="1980230"/>
                  <a:pt x="3356667" y="1961422"/>
                </a:cubicBezTo>
                <a:cubicBezTo>
                  <a:pt x="3349028" y="1938340"/>
                  <a:pt x="3334714" y="1921192"/>
                  <a:pt x="3313518" y="1910197"/>
                </a:cubicBezTo>
                <a:cubicBezTo>
                  <a:pt x="3297667" y="1901854"/>
                  <a:pt x="3279893" y="1897642"/>
                  <a:pt x="3260211" y="1897632"/>
                </a:cubicBezTo>
                <a:close/>
                <a:moveTo>
                  <a:pt x="3097107" y="1891553"/>
                </a:moveTo>
                <a:cubicBezTo>
                  <a:pt x="3103839" y="1891450"/>
                  <a:pt x="3106758" y="1893473"/>
                  <a:pt x="3105862" y="1897614"/>
                </a:cubicBezTo>
                <a:cubicBezTo>
                  <a:pt x="3105400" y="1899748"/>
                  <a:pt x="3104093" y="1901550"/>
                  <a:pt x="3101940" y="1903020"/>
                </a:cubicBezTo>
                <a:cubicBezTo>
                  <a:pt x="3099787" y="1904489"/>
                  <a:pt x="3095017" y="1906865"/>
                  <a:pt x="3087627" y="1910140"/>
                </a:cubicBezTo>
                <a:cubicBezTo>
                  <a:pt x="3078817" y="1914012"/>
                  <a:pt x="3059047" y="1924143"/>
                  <a:pt x="3028351" y="1940561"/>
                </a:cubicBezTo>
                <a:cubicBezTo>
                  <a:pt x="3021945" y="1943945"/>
                  <a:pt x="3015559" y="1947364"/>
                  <a:pt x="3009160" y="1950756"/>
                </a:cubicBezTo>
                <a:cubicBezTo>
                  <a:pt x="3014649" y="1969498"/>
                  <a:pt x="3019937" y="1988292"/>
                  <a:pt x="3025385" y="2007033"/>
                </a:cubicBezTo>
                <a:cubicBezTo>
                  <a:pt x="3034853" y="2039287"/>
                  <a:pt x="3042729" y="2066841"/>
                  <a:pt x="3050003" y="2089398"/>
                </a:cubicBezTo>
                <a:cubicBezTo>
                  <a:pt x="3057274" y="2111946"/>
                  <a:pt x="3062482" y="2127813"/>
                  <a:pt x="3066477" y="2136698"/>
                </a:cubicBezTo>
                <a:cubicBezTo>
                  <a:pt x="3068901" y="2142377"/>
                  <a:pt x="3069864" y="2146187"/>
                  <a:pt x="3069552" y="2148054"/>
                </a:cubicBezTo>
                <a:cubicBezTo>
                  <a:pt x="3068521" y="2152790"/>
                  <a:pt x="3064766" y="2155214"/>
                  <a:pt x="3058289" y="2155335"/>
                </a:cubicBezTo>
                <a:cubicBezTo>
                  <a:pt x="3055424" y="2155389"/>
                  <a:pt x="3053555" y="2154508"/>
                  <a:pt x="3052620" y="2152725"/>
                </a:cubicBezTo>
                <a:cubicBezTo>
                  <a:pt x="3051685" y="2150941"/>
                  <a:pt x="3049907" y="2144598"/>
                  <a:pt x="3046932" y="2133806"/>
                </a:cubicBezTo>
                <a:cubicBezTo>
                  <a:pt x="3044742" y="2125804"/>
                  <a:pt x="3042742" y="2117749"/>
                  <a:pt x="3040545" y="2109747"/>
                </a:cubicBezTo>
                <a:cubicBezTo>
                  <a:pt x="3037061" y="2097153"/>
                  <a:pt x="3033832" y="2084485"/>
                  <a:pt x="3030330" y="2071891"/>
                </a:cubicBezTo>
                <a:cubicBezTo>
                  <a:pt x="3027071" y="2060226"/>
                  <a:pt x="3024005" y="2048505"/>
                  <a:pt x="3020731" y="2036839"/>
                </a:cubicBezTo>
                <a:cubicBezTo>
                  <a:pt x="3018301" y="2028338"/>
                  <a:pt x="3015986" y="2019803"/>
                  <a:pt x="3013547" y="2011302"/>
                </a:cubicBezTo>
                <a:cubicBezTo>
                  <a:pt x="3008250" y="1992994"/>
                  <a:pt x="3003118" y="1974632"/>
                  <a:pt x="2997782" y="1956323"/>
                </a:cubicBezTo>
                <a:cubicBezTo>
                  <a:pt x="2984760" y="1963494"/>
                  <a:pt x="2971799" y="1970764"/>
                  <a:pt x="2958806" y="1977968"/>
                </a:cubicBezTo>
                <a:cubicBezTo>
                  <a:pt x="2956823" y="1987275"/>
                  <a:pt x="2954842" y="1996582"/>
                  <a:pt x="2952859" y="2005888"/>
                </a:cubicBezTo>
                <a:cubicBezTo>
                  <a:pt x="2951575" y="2012113"/>
                  <a:pt x="2950291" y="2018337"/>
                  <a:pt x="2949008" y="2024561"/>
                </a:cubicBezTo>
                <a:cubicBezTo>
                  <a:pt x="2941051" y="2064916"/>
                  <a:pt x="2933078" y="2105267"/>
                  <a:pt x="2925118" y="2145620"/>
                </a:cubicBezTo>
                <a:cubicBezTo>
                  <a:pt x="2924545" y="2148762"/>
                  <a:pt x="2923969" y="2151903"/>
                  <a:pt x="2923397" y="2155044"/>
                </a:cubicBezTo>
                <a:cubicBezTo>
                  <a:pt x="2885216" y="2156170"/>
                  <a:pt x="2847043" y="2157456"/>
                  <a:pt x="2808873" y="2158881"/>
                </a:cubicBezTo>
                <a:cubicBezTo>
                  <a:pt x="2819871" y="2105102"/>
                  <a:pt x="2830856" y="2051322"/>
                  <a:pt x="2841859" y="1997544"/>
                </a:cubicBezTo>
                <a:cubicBezTo>
                  <a:pt x="2844754" y="1982250"/>
                  <a:pt x="2847651" y="1966956"/>
                  <a:pt x="2850546" y="1951662"/>
                </a:cubicBezTo>
                <a:cubicBezTo>
                  <a:pt x="2852941" y="1938260"/>
                  <a:pt x="2855337" y="1924860"/>
                  <a:pt x="2857731" y="1911458"/>
                </a:cubicBezTo>
                <a:cubicBezTo>
                  <a:pt x="2858415" y="1907996"/>
                  <a:pt x="2859099" y="1904533"/>
                  <a:pt x="2859783" y="1901070"/>
                </a:cubicBezTo>
                <a:cubicBezTo>
                  <a:pt x="2898691" y="1899748"/>
                  <a:pt x="2937604" y="1898580"/>
                  <a:pt x="2976522" y="1897589"/>
                </a:cubicBezTo>
                <a:cubicBezTo>
                  <a:pt x="2974143" y="1907646"/>
                  <a:pt x="2971766" y="1917704"/>
                  <a:pt x="2969389" y="1927761"/>
                </a:cubicBezTo>
                <a:cubicBezTo>
                  <a:pt x="2966799" y="1939947"/>
                  <a:pt x="2964210" y="1952134"/>
                  <a:pt x="2961621" y="1964320"/>
                </a:cubicBezTo>
                <a:cubicBezTo>
                  <a:pt x="2973752" y="1957654"/>
                  <a:pt x="2985860" y="1950937"/>
                  <a:pt x="2998015" y="1944300"/>
                </a:cubicBezTo>
                <a:cubicBezTo>
                  <a:pt x="3018652" y="1933110"/>
                  <a:pt x="3037116" y="1922546"/>
                  <a:pt x="3053467" y="1912707"/>
                </a:cubicBezTo>
                <a:cubicBezTo>
                  <a:pt x="3069954" y="1903053"/>
                  <a:pt x="3080464" y="1897132"/>
                  <a:pt x="3084987" y="1894934"/>
                </a:cubicBezTo>
                <a:cubicBezTo>
                  <a:pt x="3089509" y="1892735"/>
                  <a:pt x="3093550" y="1891607"/>
                  <a:pt x="3097107" y="1891553"/>
                </a:cubicBezTo>
                <a:close/>
                <a:moveTo>
                  <a:pt x="3264351" y="1886187"/>
                </a:moveTo>
                <a:cubicBezTo>
                  <a:pt x="3284431" y="1886206"/>
                  <a:pt x="3302845" y="1890485"/>
                  <a:pt x="3319565" y="1898977"/>
                </a:cubicBezTo>
                <a:cubicBezTo>
                  <a:pt x="3344106" y="1911517"/>
                  <a:pt x="3360455" y="1930833"/>
                  <a:pt x="3368820" y="1956687"/>
                </a:cubicBezTo>
                <a:cubicBezTo>
                  <a:pt x="3375478" y="1977385"/>
                  <a:pt x="3375788" y="1999862"/>
                  <a:pt x="3369994" y="2024044"/>
                </a:cubicBezTo>
                <a:cubicBezTo>
                  <a:pt x="3365335" y="2043490"/>
                  <a:pt x="3356569" y="2062315"/>
                  <a:pt x="3343499" y="2080377"/>
                </a:cubicBezTo>
                <a:cubicBezTo>
                  <a:pt x="3323987" y="2107346"/>
                  <a:pt x="3299269" y="2128132"/>
                  <a:pt x="3268693" y="2142010"/>
                </a:cubicBezTo>
                <a:cubicBezTo>
                  <a:pt x="3246256" y="2152201"/>
                  <a:pt x="3224208" y="2157581"/>
                  <a:pt x="3202288" y="2157699"/>
                </a:cubicBezTo>
                <a:cubicBezTo>
                  <a:pt x="3179123" y="2157824"/>
                  <a:pt x="3158654" y="2151955"/>
                  <a:pt x="3140475" y="2140600"/>
                </a:cubicBezTo>
                <a:cubicBezTo>
                  <a:pt x="3116223" y="2125614"/>
                  <a:pt x="3101665" y="2103832"/>
                  <a:pt x="3095867" y="2075957"/>
                </a:cubicBezTo>
                <a:cubicBezTo>
                  <a:pt x="3092256" y="2058905"/>
                  <a:pt x="3092573" y="2041193"/>
                  <a:pt x="3096562" y="2022878"/>
                </a:cubicBezTo>
                <a:cubicBezTo>
                  <a:pt x="3101561" y="1999921"/>
                  <a:pt x="3112016" y="1977907"/>
                  <a:pt x="3128119" y="1956977"/>
                </a:cubicBezTo>
                <a:cubicBezTo>
                  <a:pt x="3147933" y="1931252"/>
                  <a:pt x="3172836" y="1911866"/>
                  <a:pt x="3202965" y="1899084"/>
                </a:cubicBezTo>
                <a:cubicBezTo>
                  <a:pt x="3223007" y="1890602"/>
                  <a:pt x="3243480" y="1886292"/>
                  <a:pt x="3264351" y="1886187"/>
                </a:cubicBezTo>
                <a:close/>
                <a:moveTo>
                  <a:pt x="3427436" y="1884988"/>
                </a:moveTo>
                <a:cubicBezTo>
                  <a:pt x="3471364" y="1917257"/>
                  <a:pt x="3539114" y="1964316"/>
                  <a:pt x="3630192" y="2026740"/>
                </a:cubicBezTo>
                <a:cubicBezTo>
                  <a:pt x="3632887" y="2016412"/>
                  <a:pt x="3635582" y="2006083"/>
                  <a:pt x="3638278" y="1995755"/>
                </a:cubicBezTo>
                <a:cubicBezTo>
                  <a:pt x="3642428" y="1979360"/>
                  <a:pt x="3646579" y="1962966"/>
                  <a:pt x="3650729" y="1946571"/>
                </a:cubicBezTo>
                <a:cubicBezTo>
                  <a:pt x="3652618" y="1939084"/>
                  <a:pt x="3654508" y="1931598"/>
                  <a:pt x="3656397" y="1924111"/>
                </a:cubicBezTo>
                <a:cubicBezTo>
                  <a:pt x="3657560" y="1919408"/>
                  <a:pt x="3658723" y="1914704"/>
                  <a:pt x="3659886" y="1910001"/>
                </a:cubicBezTo>
                <a:cubicBezTo>
                  <a:pt x="3661629" y="1903322"/>
                  <a:pt x="3664848" y="1900100"/>
                  <a:pt x="3669543" y="1900339"/>
                </a:cubicBezTo>
                <a:cubicBezTo>
                  <a:pt x="3672335" y="1900482"/>
                  <a:pt x="3674068" y="1901354"/>
                  <a:pt x="3674743" y="1902954"/>
                </a:cubicBezTo>
                <a:cubicBezTo>
                  <a:pt x="3675417" y="1904553"/>
                  <a:pt x="3675187" y="1907514"/>
                  <a:pt x="3674054" y="1911837"/>
                </a:cubicBezTo>
                <a:cubicBezTo>
                  <a:pt x="3673828" y="1912701"/>
                  <a:pt x="3673601" y="1913566"/>
                  <a:pt x="3673374" y="1914430"/>
                </a:cubicBezTo>
                <a:cubicBezTo>
                  <a:pt x="3672568" y="1917017"/>
                  <a:pt x="3671388" y="1921275"/>
                  <a:pt x="3669834" y="1927202"/>
                </a:cubicBezTo>
                <a:cubicBezTo>
                  <a:pt x="3664126" y="1947999"/>
                  <a:pt x="3658422" y="1968796"/>
                  <a:pt x="3652715" y="1989594"/>
                </a:cubicBezTo>
                <a:cubicBezTo>
                  <a:pt x="3647525" y="2008665"/>
                  <a:pt x="3642340" y="2027738"/>
                  <a:pt x="3637151" y="2046810"/>
                </a:cubicBezTo>
                <a:cubicBezTo>
                  <a:pt x="3632056" y="2066888"/>
                  <a:pt x="3626955" y="2086963"/>
                  <a:pt x="3621860" y="2107040"/>
                </a:cubicBezTo>
                <a:cubicBezTo>
                  <a:pt x="3616803" y="2127181"/>
                  <a:pt x="3611733" y="2147319"/>
                  <a:pt x="3606674" y="2167459"/>
                </a:cubicBezTo>
                <a:cubicBezTo>
                  <a:pt x="3585025" y="2150675"/>
                  <a:pt x="3553620" y="2126527"/>
                  <a:pt x="3510872" y="2097190"/>
                </a:cubicBezTo>
                <a:cubicBezTo>
                  <a:pt x="3468079" y="2067821"/>
                  <a:pt x="3433494" y="2044275"/>
                  <a:pt x="3406410" y="2027708"/>
                </a:cubicBezTo>
                <a:cubicBezTo>
                  <a:pt x="3405733" y="2030761"/>
                  <a:pt x="3405054" y="2033815"/>
                  <a:pt x="3404377" y="2036868"/>
                </a:cubicBezTo>
                <a:cubicBezTo>
                  <a:pt x="3397213" y="2069021"/>
                  <a:pt x="3390020" y="2101166"/>
                  <a:pt x="3382852" y="2133316"/>
                </a:cubicBezTo>
                <a:cubicBezTo>
                  <a:pt x="3381872" y="2137615"/>
                  <a:pt x="3380889" y="2141913"/>
                  <a:pt x="3379909" y="2146211"/>
                </a:cubicBezTo>
                <a:cubicBezTo>
                  <a:pt x="3378608" y="2151567"/>
                  <a:pt x="3375467" y="2154210"/>
                  <a:pt x="3370484" y="2154148"/>
                </a:cubicBezTo>
                <a:cubicBezTo>
                  <a:pt x="3365377" y="2154083"/>
                  <a:pt x="3363620" y="2150753"/>
                  <a:pt x="3365215" y="2144151"/>
                </a:cubicBezTo>
                <a:cubicBezTo>
                  <a:pt x="3366331" y="2139793"/>
                  <a:pt x="3367445" y="2135433"/>
                  <a:pt x="3368561" y="2131075"/>
                </a:cubicBezTo>
                <a:cubicBezTo>
                  <a:pt x="3370325" y="2124038"/>
                  <a:pt x="3372086" y="2117000"/>
                  <a:pt x="3373850" y="2109963"/>
                </a:cubicBezTo>
                <a:cubicBezTo>
                  <a:pt x="3381822" y="2078017"/>
                  <a:pt x="3389787" y="2046069"/>
                  <a:pt x="3397762" y="2014124"/>
                </a:cubicBezTo>
                <a:cubicBezTo>
                  <a:pt x="3407653" y="1971079"/>
                  <a:pt x="3417549" y="1928035"/>
                  <a:pt x="3427436" y="1884988"/>
                </a:cubicBezTo>
                <a:close/>
                <a:moveTo>
                  <a:pt x="1293692" y="1149165"/>
                </a:moveTo>
                <a:lnTo>
                  <a:pt x="1228690" y="1258524"/>
                </a:lnTo>
                <a:lnTo>
                  <a:pt x="1176687" y="1348606"/>
                </a:lnTo>
                <a:lnTo>
                  <a:pt x="1287657" y="1350094"/>
                </a:lnTo>
                <a:lnTo>
                  <a:pt x="1398993" y="1348606"/>
                </a:lnTo>
                <a:close/>
                <a:moveTo>
                  <a:pt x="3537199" y="961281"/>
                </a:moveTo>
                <a:lnTo>
                  <a:pt x="3533850" y="1210568"/>
                </a:lnTo>
                <a:lnTo>
                  <a:pt x="3533850" y="1277913"/>
                </a:lnTo>
                <a:lnTo>
                  <a:pt x="3534222" y="1295400"/>
                </a:lnTo>
                <a:cubicBezTo>
                  <a:pt x="3549388" y="1309946"/>
                  <a:pt x="3565488" y="1323464"/>
                  <a:pt x="3582522" y="1335956"/>
                </a:cubicBezTo>
                <a:lnTo>
                  <a:pt x="3600358" y="1336328"/>
                </a:lnTo>
                <a:cubicBezTo>
                  <a:pt x="3651382" y="1336328"/>
                  <a:pt x="3694482" y="1322065"/>
                  <a:pt x="3729658" y="1293540"/>
                </a:cubicBezTo>
                <a:cubicBezTo>
                  <a:pt x="3751947" y="1275680"/>
                  <a:pt x="3769037" y="1253356"/>
                  <a:pt x="3780928" y="1226567"/>
                </a:cubicBezTo>
                <a:cubicBezTo>
                  <a:pt x="3792074" y="1202010"/>
                  <a:pt x="3797648" y="1176958"/>
                  <a:pt x="3797648" y="1151409"/>
                </a:cubicBezTo>
                <a:cubicBezTo>
                  <a:pt x="3797648" y="1108001"/>
                  <a:pt x="3783529" y="1069181"/>
                  <a:pt x="3755290" y="1034951"/>
                </a:cubicBezTo>
                <a:cubicBezTo>
                  <a:pt x="3733741" y="1008410"/>
                  <a:pt x="3706743" y="989682"/>
                  <a:pt x="3674295" y="978768"/>
                </a:cubicBezTo>
                <a:cubicBezTo>
                  <a:pt x="3641848" y="967854"/>
                  <a:pt x="3596149" y="962025"/>
                  <a:pt x="3537199" y="961281"/>
                </a:cubicBezTo>
                <a:close/>
                <a:moveTo>
                  <a:pt x="793999" y="961281"/>
                </a:moveTo>
                <a:lnTo>
                  <a:pt x="790650" y="1210568"/>
                </a:lnTo>
                <a:lnTo>
                  <a:pt x="790650" y="1277913"/>
                </a:lnTo>
                <a:lnTo>
                  <a:pt x="791022" y="1295400"/>
                </a:lnTo>
                <a:cubicBezTo>
                  <a:pt x="806188" y="1309946"/>
                  <a:pt x="822288" y="1323464"/>
                  <a:pt x="839322" y="1335956"/>
                </a:cubicBezTo>
                <a:lnTo>
                  <a:pt x="857158" y="1336328"/>
                </a:lnTo>
                <a:cubicBezTo>
                  <a:pt x="908182" y="1336328"/>
                  <a:pt x="951282" y="1322065"/>
                  <a:pt x="986458" y="1293540"/>
                </a:cubicBezTo>
                <a:cubicBezTo>
                  <a:pt x="1008747" y="1275680"/>
                  <a:pt x="1025837" y="1253356"/>
                  <a:pt x="1037728" y="1226567"/>
                </a:cubicBezTo>
                <a:cubicBezTo>
                  <a:pt x="1048875" y="1202010"/>
                  <a:pt x="1054448" y="1176958"/>
                  <a:pt x="1054448" y="1151409"/>
                </a:cubicBezTo>
                <a:cubicBezTo>
                  <a:pt x="1054448" y="1108001"/>
                  <a:pt x="1040329" y="1069181"/>
                  <a:pt x="1012090" y="1034951"/>
                </a:cubicBezTo>
                <a:cubicBezTo>
                  <a:pt x="990541" y="1008410"/>
                  <a:pt x="963543" y="989682"/>
                  <a:pt x="931095" y="978768"/>
                </a:cubicBezTo>
                <a:cubicBezTo>
                  <a:pt x="898648" y="967854"/>
                  <a:pt x="852949" y="962025"/>
                  <a:pt x="793999" y="961281"/>
                </a:cubicBezTo>
                <a:close/>
                <a:moveTo>
                  <a:pt x="3309120" y="935236"/>
                </a:moveTo>
                <a:lnTo>
                  <a:pt x="3458581" y="935236"/>
                </a:lnTo>
                <a:cubicBezTo>
                  <a:pt x="3525508" y="935236"/>
                  <a:pt x="3576073" y="937096"/>
                  <a:pt x="3610279" y="940817"/>
                </a:cubicBezTo>
                <a:cubicBezTo>
                  <a:pt x="3644484" y="944538"/>
                  <a:pt x="3673609" y="951483"/>
                  <a:pt x="3697654" y="961653"/>
                </a:cubicBezTo>
                <a:cubicBezTo>
                  <a:pt x="3736814" y="978024"/>
                  <a:pt x="3767797" y="1004937"/>
                  <a:pt x="3790602" y="1042392"/>
                </a:cubicBezTo>
                <a:cubicBezTo>
                  <a:pt x="3811670" y="1077119"/>
                  <a:pt x="3822205" y="1113582"/>
                  <a:pt x="3822205" y="1151781"/>
                </a:cubicBezTo>
                <a:cubicBezTo>
                  <a:pt x="3822205" y="1192461"/>
                  <a:pt x="3810438" y="1230784"/>
                  <a:pt x="3786904" y="1266751"/>
                </a:cubicBezTo>
                <a:cubicBezTo>
                  <a:pt x="3749000" y="1324546"/>
                  <a:pt x="3692639" y="1355303"/>
                  <a:pt x="3617822" y="1359024"/>
                </a:cubicBezTo>
                <a:cubicBezTo>
                  <a:pt x="3641642" y="1375329"/>
                  <a:pt x="3667355" y="1389261"/>
                  <a:pt x="3694959" y="1400821"/>
                </a:cubicBezTo>
                <a:cubicBezTo>
                  <a:pt x="3722564" y="1412380"/>
                  <a:pt x="3752213" y="1421392"/>
                  <a:pt x="3783905" y="1427857"/>
                </a:cubicBezTo>
                <a:cubicBezTo>
                  <a:pt x="3791579" y="1429345"/>
                  <a:pt x="3795416" y="1433066"/>
                  <a:pt x="3795416" y="1439019"/>
                </a:cubicBezTo>
                <a:cubicBezTo>
                  <a:pt x="3795416" y="1447205"/>
                  <a:pt x="3789718" y="1451298"/>
                  <a:pt x="3778324" y="1451298"/>
                </a:cubicBezTo>
                <a:cubicBezTo>
                  <a:pt x="3752318" y="1451298"/>
                  <a:pt x="3715783" y="1439887"/>
                  <a:pt x="3668720" y="1417067"/>
                </a:cubicBezTo>
                <a:cubicBezTo>
                  <a:pt x="3629583" y="1397967"/>
                  <a:pt x="3584750" y="1368450"/>
                  <a:pt x="3534222" y="1328514"/>
                </a:cubicBezTo>
                <a:lnTo>
                  <a:pt x="3534222" y="1343769"/>
                </a:lnTo>
                <a:lnTo>
                  <a:pt x="3534594" y="1407021"/>
                </a:lnTo>
                <a:lnTo>
                  <a:pt x="3534594" y="1443112"/>
                </a:lnTo>
                <a:lnTo>
                  <a:pt x="3308003" y="1443112"/>
                </a:lnTo>
                <a:lnTo>
                  <a:pt x="3308003" y="1426369"/>
                </a:lnTo>
                <a:lnTo>
                  <a:pt x="3308748" y="1305074"/>
                </a:lnTo>
                <a:lnTo>
                  <a:pt x="3309864" y="1159966"/>
                </a:lnTo>
                <a:close/>
                <a:moveTo>
                  <a:pt x="2793281" y="935236"/>
                </a:moveTo>
                <a:lnTo>
                  <a:pt x="3187676" y="935236"/>
                </a:lnTo>
                <a:cubicBezTo>
                  <a:pt x="3205287" y="935236"/>
                  <a:pt x="3215333" y="935602"/>
                  <a:pt x="3217814" y="936335"/>
                </a:cubicBezTo>
                <a:cubicBezTo>
                  <a:pt x="3223519" y="937804"/>
                  <a:pt x="3226371" y="941962"/>
                  <a:pt x="3226371" y="948811"/>
                </a:cubicBezTo>
                <a:cubicBezTo>
                  <a:pt x="3226371" y="957372"/>
                  <a:pt x="3220914" y="961653"/>
                  <a:pt x="3210000" y="961653"/>
                </a:cubicBezTo>
                <a:lnTo>
                  <a:pt x="3207396" y="961653"/>
                </a:lnTo>
                <a:lnTo>
                  <a:pt x="3020988" y="959421"/>
                </a:lnTo>
                <a:lnTo>
                  <a:pt x="3019500" y="1074762"/>
                </a:lnTo>
                <a:lnTo>
                  <a:pt x="3060056" y="1075134"/>
                </a:lnTo>
                <a:lnTo>
                  <a:pt x="3190280" y="1072902"/>
                </a:lnTo>
                <a:lnTo>
                  <a:pt x="3218930" y="1072530"/>
                </a:lnTo>
                <a:cubicBezTo>
                  <a:pt x="3229348" y="1072530"/>
                  <a:pt x="3236231" y="1073410"/>
                  <a:pt x="3239580" y="1075169"/>
                </a:cubicBezTo>
                <a:cubicBezTo>
                  <a:pt x="3242928" y="1076929"/>
                  <a:pt x="3244603" y="1080448"/>
                  <a:pt x="3244603" y="1085727"/>
                </a:cubicBezTo>
                <a:cubicBezTo>
                  <a:pt x="3244603" y="1095532"/>
                  <a:pt x="3236417" y="1100435"/>
                  <a:pt x="3220046" y="1100435"/>
                </a:cubicBezTo>
                <a:lnTo>
                  <a:pt x="3190652" y="1099540"/>
                </a:lnTo>
                <a:lnTo>
                  <a:pt x="3019500" y="1098203"/>
                </a:lnTo>
                <a:cubicBezTo>
                  <a:pt x="3019004" y="1109613"/>
                  <a:pt x="3018756" y="1123504"/>
                  <a:pt x="3018756" y="1139875"/>
                </a:cubicBezTo>
                <a:lnTo>
                  <a:pt x="3018756" y="1162199"/>
                </a:lnTo>
                <a:lnTo>
                  <a:pt x="3021360" y="1418927"/>
                </a:lnTo>
                <a:lnTo>
                  <a:pt x="3147492" y="1417654"/>
                </a:lnTo>
                <a:lnTo>
                  <a:pt x="3236789" y="1416695"/>
                </a:lnTo>
                <a:cubicBezTo>
                  <a:pt x="3251424" y="1416695"/>
                  <a:pt x="3258741" y="1421098"/>
                  <a:pt x="3258741" y="1429903"/>
                </a:cubicBezTo>
                <a:cubicBezTo>
                  <a:pt x="3258741" y="1437240"/>
                  <a:pt x="3255021" y="1441399"/>
                  <a:pt x="3247579" y="1442379"/>
                </a:cubicBezTo>
                <a:cubicBezTo>
                  <a:pt x="3245843" y="1442624"/>
                  <a:pt x="3235549" y="1442868"/>
                  <a:pt x="3216697" y="1443112"/>
                </a:cubicBezTo>
                <a:lnTo>
                  <a:pt x="2794025" y="1443112"/>
                </a:lnTo>
                <a:lnTo>
                  <a:pt x="2794398" y="1423764"/>
                </a:lnTo>
                <a:lnTo>
                  <a:pt x="2794770" y="1299493"/>
                </a:lnTo>
                <a:lnTo>
                  <a:pt x="2796258" y="1166292"/>
                </a:lnTo>
                <a:close/>
                <a:moveTo>
                  <a:pt x="565920" y="935236"/>
                </a:moveTo>
                <a:lnTo>
                  <a:pt x="715381" y="935236"/>
                </a:lnTo>
                <a:cubicBezTo>
                  <a:pt x="782308" y="935236"/>
                  <a:pt x="832873" y="937096"/>
                  <a:pt x="867079" y="940817"/>
                </a:cubicBezTo>
                <a:cubicBezTo>
                  <a:pt x="901284" y="944538"/>
                  <a:pt x="930409" y="951483"/>
                  <a:pt x="954454" y="961653"/>
                </a:cubicBezTo>
                <a:cubicBezTo>
                  <a:pt x="993614" y="978024"/>
                  <a:pt x="1024597" y="1004937"/>
                  <a:pt x="1047402" y="1042392"/>
                </a:cubicBezTo>
                <a:cubicBezTo>
                  <a:pt x="1068470" y="1077119"/>
                  <a:pt x="1079005" y="1113582"/>
                  <a:pt x="1079005" y="1151781"/>
                </a:cubicBezTo>
                <a:cubicBezTo>
                  <a:pt x="1079005" y="1192461"/>
                  <a:pt x="1067238" y="1230784"/>
                  <a:pt x="1043704" y="1266751"/>
                </a:cubicBezTo>
                <a:cubicBezTo>
                  <a:pt x="1005800" y="1324546"/>
                  <a:pt x="949439" y="1355303"/>
                  <a:pt x="874622" y="1359024"/>
                </a:cubicBezTo>
                <a:cubicBezTo>
                  <a:pt x="898442" y="1375329"/>
                  <a:pt x="924155" y="1389261"/>
                  <a:pt x="951759" y="1400821"/>
                </a:cubicBezTo>
                <a:cubicBezTo>
                  <a:pt x="979364" y="1412380"/>
                  <a:pt x="1009013" y="1421392"/>
                  <a:pt x="1040705" y="1427857"/>
                </a:cubicBezTo>
                <a:cubicBezTo>
                  <a:pt x="1048379" y="1429345"/>
                  <a:pt x="1052216" y="1433066"/>
                  <a:pt x="1052216" y="1439019"/>
                </a:cubicBezTo>
                <a:cubicBezTo>
                  <a:pt x="1052216" y="1447205"/>
                  <a:pt x="1046518" y="1451298"/>
                  <a:pt x="1035124" y="1451298"/>
                </a:cubicBezTo>
                <a:cubicBezTo>
                  <a:pt x="1009117" y="1451298"/>
                  <a:pt x="972583" y="1439887"/>
                  <a:pt x="925520" y="1417067"/>
                </a:cubicBezTo>
                <a:cubicBezTo>
                  <a:pt x="886383" y="1397967"/>
                  <a:pt x="841550" y="1368450"/>
                  <a:pt x="791022" y="1328514"/>
                </a:cubicBezTo>
                <a:lnTo>
                  <a:pt x="791022" y="1343769"/>
                </a:lnTo>
                <a:lnTo>
                  <a:pt x="791394" y="1407021"/>
                </a:lnTo>
                <a:lnTo>
                  <a:pt x="791394" y="1443112"/>
                </a:lnTo>
                <a:lnTo>
                  <a:pt x="564803" y="1443112"/>
                </a:lnTo>
                <a:lnTo>
                  <a:pt x="564803" y="1426369"/>
                </a:lnTo>
                <a:lnTo>
                  <a:pt x="565548" y="1305074"/>
                </a:lnTo>
                <a:lnTo>
                  <a:pt x="566664" y="1159966"/>
                </a:lnTo>
                <a:close/>
                <a:moveTo>
                  <a:pt x="28650" y="935236"/>
                </a:moveTo>
                <a:lnTo>
                  <a:pt x="485180" y="935236"/>
                </a:lnTo>
                <a:cubicBezTo>
                  <a:pt x="501056" y="935484"/>
                  <a:pt x="510481" y="936228"/>
                  <a:pt x="513458" y="937468"/>
                </a:cubicBezTo>
                <a:cubicBezTo>
                  <a:pt x="518419" y="939453"/>
                  <a:pt x="520899" y="943670"/>
                  <a:pt x="520899" y="950119"/>
                </a:cubicBezTo>
                <a:cubicBezTo>
                  <a:pt x="520899" y="958552"/>
                  <a:pt x="514574" y="962769"/>
                  <a:pt x="501924" y="962769"/>
                </a:cubicBezTo>
                <a:lnTo>
                  <a:pt x="469553" y="961653"/>
                </a:lnTo>
                <a:lnTo>
                  <a:pt x="383977" y="960165"/>
                </a:lnTo>
                <a:lnTo>
                  <a:pt x="376536" y="960165"/>
                </a:lnTo>
                <a:lnTo>
                  <a:pt x="374676" y="1076623"/>
                </a:lnTo>
                <a:lnTo>
                  <a:pt x="373559" y="1187128"/>
                </a:lnTo>
                <a:lnTo>
                  <a:pt x="374676" y="1443112"/>
                </a:lnTo>
                <a:lnTo>
                  <a:pt x="147712" y="1443112"/>
                </a:lnTo>
                <a:lnTo>
                  <a:pt x="149945" y="1146572"/>
                </a:lnTo>
                <a:lnTo>
                  <a:pt x="148829" y="1045741"/>
                </a:lnTo>
                <a:lnTo>
                  <a:pt x="147712" y="960165"/>
                </a:lnTo>
                <a:lnTo>
                  <a:pt x="98599" y="961281"/>
                </a:lnTo>
                <a:lnTo>
                  <a:pt x="28278" y="962769"/>
                </a:lnTo>
                <a:lnTo>
                  <a:pt x="17860" y="963141"/>
                </a:lnTo>
                <a:cubicBezTo>
                  <a:pt x="5954" y="963141"/>
                  <a:pt x="0" y="958676"/>
                  <a:pt x="0" y="949747"/>
                </a:cubicBezTo>
                <a:cubicBezTo>
                  <a:pt x="0" y="941809"/>
                  <a:pt x="3473" y="937344"/>
                  <a:pt x="10418" y="936352"/>
                </a:cubicBezTo>
                <a:cubicBezTo>
                  <a:pt x="12403" y="935856"/>
                  <a:pt x="18480" y="935484"/>
                  <a:pt x="28650" y="935236"/>
                </a:cubicBezTo>
                <a:close/>
                <a:moveTo>
                  <a:pt x="2693418" y="928167"/>
                </a:moveTo>
                <a:cubicBezTo>
                  <a:pt x="2706564" y="928167"/>
                  <a:pt x="2713137" y="932259"/>
                  <a:pt x="2713137" y="940445"/>
                </a:cubicBezTo>
                <a:cubicBezTo>
                  <a:pt x="2713137" y="944662"/>
                  <a:pt x="2711339" y="948196"/>
                  <a:pt x="2707742" y="951049"/>
                </a:cubicBezTo>
                <a:cubicBezTo>
                  <a:pt x="2704146" y="953901"/>
                  <a:pt x="2695792" y="958461"/>
                  <a:pt x="2682680" y="964728"/>
                </a:cubicBezTo>
                <a:cubicBezTo>
                  <a:pt x="2667034" y="972135"/>
                  <a:pt x="2632448" y="991512"/>
                  <a:pt x="2578925" y="1022859"/>
                </a:cubicBezTo>
                <a:lnTo>
                  <a:pt x="2545351" y="1042241"/>
                </a:lnTo>
                <a:lnTo>
                  <a:pt x="2600813" y="1154583"/>
                </a:lnTo>
                <a:cubicBezTo>
                  <a:pt x="2632823" y="1219060"/>
                  <a:pt x="2660737" y="1273865"/>
                  <a:pt x="2684558" y="1319000"/>
                </a:cubicBezTo>
                <a:cubicBezTo>
                  <a:pt x="2708378" y="1364135"/>
                  <a:pt x="2726119" y="1395630"/>
                  <a:pt x="2737781" y="1413486"/>
                </a:cubicBezTo>
                <a:cubicBezTo>
                  <a:pt x="2744978" y="1424892"/>
                  <a:pt x="2748670" y="1432442"/>
                  <a:pt x="2748856" y="1436136"/>
                </a:cubicBezTo>
                <a:cubicBezTo>
                  <a:pt x="2748856" y="1445499"/>
                  <a:pt x="2742407" y="1450181"/>
                  <a:pt x="2729508" y="1450181"/>
                </a:cubicBezTo>
                <a:cubicBezTo>
                  <a:pt x="2723803" y="1450181"/>
                  <a:pt x="2719649" y="1448383"/>
                  <a:pt x="2717044" y="1444786"/>
                </a:cubicBezTo>
                <a:cubicBezTo>
                  <a:pt x="2714440" y="1441190"/>
                  <a:pt x="2707928" y="1428599"/>
                  <a:pt x="2697510" y="1407015"/>
                </a:cubicBezTo>
                <a:lnTo>
                  <a:pt x="2674436" y="1359012"/>
                </a:lnTo>
                <a:lnTo>
                  <a:pt x="2637968" y="1283471"/>
                </a:lnTo>
                <a:lnTo>
                  <a:pt x="2604109" y="1213516"/>
                </a:lnTo>
                <a:lnTo>
                  <a:pt x="2579175" y="1162536"/>
                </a:lnTo>
                <a:lnTo>
                  <a:pt x="2525219" y="1052758"/>
                </a:lnTo>
                <a:lnTo>
                  <a:pt x="2457153" y="1093738"/>
                </a:lnTo>
                <a:lnTo>
                  <a:pt x="2456781" y="1148804"/>
                </a:lnTo>
                <a:lnTo>
                  <a:pt x="2456781" y="1185639"/>
                </a:lnTo>
                <a:lnTo>
                  <a:pt x="2458938" y="1424508"/>
                </a:lnTo>
                <a:lnTo>
                  <a:pt x="2459385" y="1443112"/>
                </a:lnTo>
                <a:lnTo>
                  <a:pt x="2231306" y="1443112"/>
                </a:lnTo>
                <a:lnTo>
                  <a:pt x="2233539" y="1125364"/>
                </a:lnTo>
                <a:lnTo>
                  <a:pt x="2232795" y="1034951"/>
                </a:lnTo>
                <a:lnTo>
                  <a:pt x="2231306" y="955700"/>
                </a:lnTo>
                <a:lnTo>
                  <a:pt x="2231306" y="935236"/>
                </a:lnTo>
                <a:lnTo>
                  <a:pt x="2459385" y="935236"/>
                </a:lnTo>
                <a:lnTo>
                  <a:pt x="2457601" y="994709"/>
                </a:lnTo>
                <a:lnTo>
                  <a:pt x="2457153" y="1066815"/>
                </a:lnTo>
                <a:lnTo>
                  <a:pt x="2520731" y="1028922"/>
                </a:lnTo>
                <a:cubicBezTo>
                  <a:pt x="2556728" y="1007640"/>
                  <a:pt x="2588721" y="987541"/>
                  <a:pt x="2616707" y="968623"/>
                </a:cubicBezTo>
                <a:cubicBezTo>
                  <a:pt x="2645027" y="950082"/>
                  <a:pt x="2663156" y="938704"/>
                  <a:pt x="2671093" y="934489"/>
                </a:cubicBezTo>
                <a:cubicBezTo>
                  <a:pt x="2679031" y="930274"/>
                  <a:pt x="2686472" y="928167"/>
                  <a:pt x="2693418" y="928167"/>
                </a:cubicBezTo>
                <a:close/>
                <a:moveTo>
                  <a:pt x="1944217" y="919981"/>
                </a:moveTo>
                <a:cubicBezTo>
                  <a:pt x="2015654" y="919981"/>
                  <a:pt x="2077418" y="944166"/>
                  <a:pt x="2129508" y="992535"/>
                </a:cubicBezTo>
                <a:cubicBezTo>
                  <a:pt x="2154312" y="1015603"/>
                  <a:pt x="2166715" y="1032222"/>
                  <a:pt x="2166715" y="1042392"/>
                </a:cubicBezTo>
                <a:cubicBezTo>
                  <a:pt x="2166715" y="1045121"/>
                  <a:pt x="2165477" y="1047601"/>
                  <a:pt x="2163000" y="1049834"/>
                </a:cubicBezTo>
                <a:cubicBezTo>
                  <a:pt x="2160523" y="1052066"/>
                  <a:pt x="2157799" y="1053182"/>
                  <a:pt x="2154826" y="1053182"/>
                </a:cubicBezTo>
                <a:cubicBezTo>
                  <a:pt x="2149873" y="1053182"/>
                  <a:pt x="2143930" y="1048345"/>
                  <a:pt x="2136996" y="1038672"/>
                </a:cubicBezTo>
                <a:cubicBezTo>
                  <a:pt x="2115695" y="1009154"/>
                  <a:pt x="2087582" y="985775"/>
                  <a:pt x="2052658" y="968536"/>
                </a:cubicBezTo>
                <a:cubicBezTo>
                  <a:pt x="2017734" y="951297"/>
                  <a:pt x="1980829" y="942677"/>
                  <a:pt x="1941944" y="942677"/>
                </a:cubicBezTo>
                <a:cubicBezTo>
                  <a:pt x="1932782" y="942677"/>
                  <a:pt x="1924114" y="943546"/>
                  <a:pt x="1915940" y="945282"/>
                </a:cubicBezTo>
                <a:lnTo>
                  <a:pt x="1913707" y="1209080"/>
                </a:lnTo>
                <a:lnTo>
                  <a:pt x="1915940" y="1433066"/>
                </a:lnTo>
                <a:cubicBezTo>
                  <a:pt x="1928819" y="1434802"/>
                  <a:pt x="1939471" y="1435671"/>
                  <a:pt x="1947897" y="1435671"/>
                </a:cubicBezTo>
                <a:cubicBezTo>
                  <a:pt x="1972171" y="1435671"/>
                  <a:pt x="1997065" y="1431330"/>
                  <a:pt x="2022578" y="1422648"/>
                </a:cubicBezTo>
                <a:cubicBezTo>
                  <a:pt x="2048092" y="1413966"/>
                  <a:pt x="2070634" y="1402184"/>
                  <a:pt x="2090202" y="1387301"/>
                </a:cubicBezTo>
                <a:cubicBezTo>
                  <a:pt x="2102837" y="1377628"/>
                  <a:pt x="2115904" y="1364729"/>
                  <a:pt x="2129403" y="1348606"/>
                </a:cubicBezTo>
                <a:cubicBezTo>
                  <a:pt x="2142902" y="1332483"/>
                  <a:pt x="2153739" y="1316732"/>
                  <a:pt x="2161913" y="1301353"/>
                </a:cubicBezTo>
                <a:cubicBezTo>
                  <a:pt x="2166622" y="1292423"/>
                  <a:pt x="2171701" y="1287959"/>
                  <a:pt x="2177150" y="1287959"/>
                </a:cubicBezTo>
                <a:cubicBezTo>
                  <a:pt x="2185324" y="1287959"/>
                  <a:pt x="2189411" y="1291431"/>
                  <a:pt x="2189411" y="1298377"/>
                </a:cubicBezTo>
                <a:cubicBezTo>
                  <a:pt x="2189411" y="1305818"/>
                  <a:pt x="2183272" y="1318406"/>
                  <a:pt x="2170994" y="1336142"/>
                </a:cubicBezTo>
                <a:cubicBezTo>
                  <a:pt x="2158715" y="1353877"/>
                  <a:pt x="2145259" y="1369814"/>
                  <a:pt x="2130624" y="1383953"/>
                </a:cubicBezTo>
                <a:cubicBezTo>
                  <a:pt x="2098874" y="1414463"/>
                  <a:pt x="2061543" y="1435671"/>
                  <a:pt x="2018631" y="1447577"/>
                </a:cubicBezTo>
                <a:cubicBezTo>
                  <a:pt x="1992834" y="1454770"/>
                  <a:pt x="1968029" y="1458367"/>
                  <a:pt x="1944217" y="1458367"/>
                </a:cubicBezTo>
                <a:cubicBezTo>
                  <a:pt x="1909490" y="1458367"/>
                  <a:pt x="1874640" y="1450925"/>
                  <a:pt x="1839665" y="1436043"/>
                </a:cubicBezTo>
                <a:cubicBezTo>
                  <a:pt x="1783607" y="1412478"/>
                  <a:pt x="1740943" y="1375147"/>
                  <a:pt x="1711673" y="1324049"/>
                </a:cubicBezTo>
                <a:cubicBezTo>
                  <a:pt x="1687364" y="1281633"/>
                  <a:pt x="1675210" y="1236613"/>
                  <a:pt x="1675210" y="1188988"/>
                </a:cubicBezTo>
                <a:cubicBezTo>
                  <a:pt x="1675210" y="1140371"/>
                  <a:pt x="1687861" y="1094482"/>
                  <a:pt x="1713161" y="1051322"/>
                </a:cubicBezTo>
                <a:cubicBezTo>
                  <a:pt x="1740198" y="1005433"/>
                  <a:pt x="1778398" y="970335"/>
                  <a:pt x="1827759" y="946026"/>
                </a:cubicBezTo>
                <a:cubicBezTo>
                  <a:pt x="1863726" y="928663"/>
                  <a:pt x="1902545" y="919981"/>
                  <a:pt x="1944217" y="919981"/>
                </a:cubicBezTo>
                <a:close/>
                <a:moveTo>
                  <a:pt x="1409440" y="904726"/>
                </a:moveTo>
                <a:lnTo>
                  <a:pt x="1706911" y="1443112"/>
                </a:lnTo>
                <a:lnTo>
                  <a:pt x="1448892" y="1443112"/>
                </a:lnTo>
                <a:lnTo>
                  <a:pt x="1412946" y="1375023"/>
                </a:lnTo>
                <a:lnTo>
                  <a:pt x="1288361" y="1375023"/>
                </a:lnTo>
                <a:lnTo>
                  <a:pt x="1178606" y="1374651"/>
                </a:lnTo>
                <a:lnTo>
                  <a:pt x="1160066" y="1374279"/>
                </a:lnTo>
                <a:lnTo>
                  <a:pt x="1135573" y="1419747"/>
                </a:lnTo>
                <a:cubicBezTo>
                  <a:pt x="1128399" y="1433413"/>
                  <a:pt x="1123376" y="1441902"/>
                  <a:pt x="1120504" y="1445214"/>
                </a:cubicBezTo>
                <a:cubicBezTo>
                  <a:pt x="1117632" y="1448525"/>
                  <a:pt x="1114073" y="1450181"/>
                  <a:pt x="1109825" y="1450181"/>
                </a:cubicBezTo>
                <a:cubicBezTo>
                  <a:pt x="1101333" y="1450181"/>
                  <a:pt x="1097087" y="1446461"/>
                  <a:pt x="1097087" y="1439019"/>
                </a:cubicBezTo>
                <a:cubicBezTo>
                  <a:pt x="1097087" y="1435795"/>
                  <a:pt x="1099507" y="1429779"/>
                  <a:pt x="1104346" y="1420974"/>
                </a:cubicBezTo>
                <a:cubicBezTo>
                  <a:pt x="1109184" y="1412168"/>
                  <a:pt x="1126124" y="1383209"/>
                  <a:pt x="1155165" y="1334095"/>
                </a:cubicBezTo>
                <a:lnTo>
                  <a:pt x="1380401" y="954956"/>
                </a:lnTo>
                <a:close/>
                <a:moveTo>
                  <a:pt x="2832349" y="46881"/>
                </a:moveTo>
                <a:lnTo>
                  <a:pt x="2829000" y="296168"/>
                </a:lnTo>
                <a:lnTo>
                  <a:pt x="2829000" y="363513"/>
                </a:lnTo>
                <a:lnTo>
                  <a:pt x="2829372" y="381000"/>
                </a:lnTo>
                <a:cubicBezTo>
                  <a:pt x="2844538" y="395546"/>
                  <a:pt x="2860638" y="409064"/>
                  <a:pt x="2877672" y="421556"/>
                </a:cubicBezTo>
                <a:lnTo>
                  <a:pt x="2895508" y="421928"/>
                </a:lnTo>
                <a:cubicBezTo>
                  <a:pt x="2946532" y="421928"/>
                  <a:pt x="2989632" y="407665"/>
                  <a:pt x="3024808" y="379140"/>
                </a:cubicBezTo>
                <a:cubicBezTo>
                  <a:pt x="3047097" y="361280"/>
                  <a:pt x="3064187" y="338956"/>
                  <a:pt x="3076078" y="312167"/>
                </a:cubicBezTo>
                <a:cubicBezTo>
                  <a:pt x="3087225" y="287610"/>
                  <a:pt x="3092798" y="262558"/>
                  <a:pt x="3092798" y="237009"/>
                </a:cubicBezTo>
                <a:cubicBezTo>
                  <a:pt x="3092798" y="193601"/>
                  <a:pt x="3078679" y="154781"/>
                  <a:pt x="3050440" y="120551"/>
                </a:cubicBezTo>
                <a:cubicBezTo>
                  <a:pt x="3028891" y="94010"/>
                  <a:pt x="3001893" y="75282"/>
                  <a:pt x="2969445" y="64368"/>
                </a:cubicBezTo>
                <a:cubicBezTo>
                  <a:pt x="2936997" y="53454"/>
                  <a:pt x="2891299" y="47625"/>
                  <a:pt x="2832349" y="46881"/>
                </a:cubicBezTo>
                <a:close/>
                <a:moveTo>
                  <a:pt x="3725094" y="46137"/>
                </a:moveTo>
                <a:lnTo>
                  <a:pt x="3725094" y="71066"/>
                </a:lnTo>
                <a:lnTo>
                  <a:pt x="3723606" y="319609"/>
                </a:lnTo>
                <a:lnTo>
                  <a:pt x="3724350" y="412254"/>
                </a:lnTo>
                <a:cubicBezTo>
                  <a:pt x="3743946" y="417463"/>
                  <a:pt x="3769371" y="420068"/>
                  <a:pt x="3800625" y="420068"/>
                </a:cubicBezTo>
                <a:cubicBezTo>
                  <a:pt x="3828654" y="420068"/>
                  <a:pt x="3855195" y="414486"/>
                  <a:pt x="3880248" y="403324"/>
                </a:cubicBezTo>
                <a:cubicBezTo>
                  <a:pt x="3905300" y="392162"/>
                  <a:pt x="3926508" y="376411"/>
                  <a:pt x="3943872" y="356071"/>
                </a:cubicBezTo>
                <a:cubicBezTo>
                  <a:pt x="3973389" y="321593"/>
                  <a:pt x="3988148" y="281533"/>
                  <a:pt x="3988148" y="235893"/>
                </a:cubicBezTo>
                <a:cubicBezTo>
                  <a:pt x="3988148" y="192484"/>
                  <a:pt x="3973513" y="153169"/>
                  <a:pt x="3944244" y="117946"/>
                </a:cubicBezTo>
                <a:cubicBezTo>
                  <a:pt x="3923408" y="92894"/>
                  <a:pt x="3896495" y="74662"/>
                  <a:pt x="3863504" y="63252"/>
                </a:cubicBezTo>
                <a:cubicBezTo>
                  <a:pt x="3830514" y="51842"/>
                  <a:pt x="3788098" y="46137"/>
                  <a:pt x="3736256" y="46137"/>
                </a:cubicBezTo>
                <a:close/>
                <a:moveTo>
                  <a:pt x="1296964" y="45393"/>
                </a:moveTo>
                <a:lnTo>
                  <a:pt x="1294731" y="268635"/>
                </a:lnTo>
                <a:lnTo>
                  <a:pt x="1296964" y="504155"/>
                </a:lnTo>
                <a:lnTo>
                  <a:pt x="1330450" y="504527"/>
                </a:lnTo>
                <a:cubicBezTo>
                  <a:pt x="1367409" y="504527"/>
                  <a:pt x="1396182" y="502481"/>
                  <a:pt x="1416770" y="498388"/>
                </a:cubicBezTo>
                <a:cubicBezTo>
                  <a:pt x="1437358" y="494295"/>
                  <a:pt x="1454473" y="487288"/>
                  <a:pt x="1468116" y="477366"/>
                </a:cubicBezTo>
                <a:cubicBezTo>
                  <a:pt x="1496393" y="456530"/>
                  <a:pt x="1510532" y="430237"/>
                  <a:pt x="1510532" y="398487"/>
                </a:cubicBezTo>
                <a:cubicBezTo>
                  <a:pt x="1510532" y="382364"/>
                  <a:pt x="1505633" y="367543"/>
                  <a:pt x="1495835" y="354025"/>
                </a:cubicBezTo>
                <a:cubicBezTo>
                  <a:pt x="1486037" y="340506"/>
                  <a:pt x="1471340" y="328290"/>
                  <a:pt x="1451745" y="317376"/>
                </a:cubicBezTo>
                <a:cubicBezTo>
                  <a:pt x="1441079" y="319609"/>
                  <a:pt x="1431157" y="320725"/>
                  <a:pt x="1421979" y="320725"/>
                </a:cubicBezTo>
                <a:cubicBezTo>
                  <a:pt x="1402383" y="320725"/>
                  <a:pt x="1386570" y="317500"/>
                  <a:pt x="1374540" y="311051"/>
                </a:cubicBezTo>
                <a:cubicBezTo>
                  <a:pt x="1362510" y="304602"/>
                  <a:pt x="1356495" y="296168"/>
                  <a:pt x="1356495" y="285750"/>
                </a:cubicBezTo>
                <a:cubicBezTo>
                  <a:pt x="1356495" y="280045"/>
                  <a:pt x="1358479" y="277192"/>
                  <a:pt x="1362448" y="277192"/>
                </a:cubicBezTo>
                <a:cubicBezTo>
                  <a:pt x="1365425" y="277192"/>
                  <a:pt x="1369517" y="278433"/>
                  <a:pt x="1374726" y="280913"/>
                </a:cubicBezTo>
                <a:cubicBezTo>
                  <a:pt x="1391842" y="289595"/>
                  <a:pt x="1410445" y="293936"/>
                  <a:pt x="1430537" y="293936"/>
                </a:cubicBezTo>
                <a:cubicBezTo>
                  <a:pt x="1467000" y="293936"/>
                  <a:pt x="1494533" y="279549"/>
                  <a:pt x="1513136" y="250775"/>
                </a:cubicBezTo>
                <a:cubicBezTo>
                  <a:pt x="1525043" y="232668"/>
                  <a:pt x="1530996" y="211956"/>
                  <a:pt x="1530996" y="188640"/>
                </a:cubicBezTo>
                <a:cubicBezTo>
                  <a:pt x="1530996" y="153169"/>
                  <a:pt x="1517229" y="122783"/>
                  <a:pt x="1489696" y="97483"/>
                </a:cubicBezTo>
                <a:cubicBezTo>
                  <a:pt x="1470100" y="79127"/>
                  <a:pt x="1446722" y="65857"/>
                  <a:pt x="1419561" y="57671"/>
                </a:cubicBezTo>
                <a:cubicBezTo>
                  <a:pt x="1392400" y="49485"/>
                  <a:pt x="1358355" y="45393"/>
                  <a:pt x="1317427" y="45393"/>
                </a:cubicBezTo>
                <a:close/>
                <a:moveTo>
                  <a:pt x="5161434" y="28278"/>
                </a:moveTo>
                <a:cubicBezTo>
                  <a:pt x="5152504" y="28278"/>
                  <a:pt x="5143698" y="29022"/>
                  <a:pt x="5135017" y="30510"/>
                </a:cubicBezTo>
                <a:lnTo>
                  <a:pt x="5132784" y="272728"/>
                </a:lnTo>
                <a:lnTo>
                  <a:pt x="5134645" y="474018"/>
                </a:lnTo>
                <a:lnTo>
                  <a:pt x="5135017" y="519410"/>
                </a:lnTo>
                <a:cubicBezTo>
                  <a:pt x="5143451" y="520899"/>
                  <a:pt x="5151512" y="521643"/>
                  <a:pt x="5159202" y="521643"/>
                </a:cubicBezTo>
                <a:cubicBezTo>
                  <a:pt x="5214020" y="521643"/>
                  <a:pt x="5263009" y="506512"/>
                  <a:pt x="5306170" y="476250"/>
                </a:cubicBezTo>
                <a:cubicBezTo>
                  <a:pt x="5345609" y="448469"/>
                  <a:pt x="5374134" y="412750"/>
                  <a:pt x="5391746" y="369094"/>
                </a:cubicBezTo>
                <a:cubicBezTo>
                  <a:pt x="5404148" y="338584"/>
                  <a:pt x="5410349" y="306958"/>
                  <a:pt x="5410349" y="274216"/>
                </a:cubicBezTo>
                <a:cubicBezTo>
                  <a:pt x="5410349" y="231056"/>
                  <a:pt x="5399931" y="190872"/>
                  <a:pt x="5379095" y="153665"/>
                </a:cubicBezTo>
                <a:cubicBezTo>
                  <a:pt x="5353546" y="108025"/>
                  <a:pt x="5317579" y="74414"/>
                  <a:pt x="5271195" y="52834"/>
                </a:cubicBezTo>
                <a:cubicBezTo>
                  <a:pt x="5236468" y="36463"/>
                  <a:pt x="5199881" y="28278"/>
                  <a:pt x="5161434" y="28278"/>
                </a:cubicBezTo>
                <a:close/>
                <a:moveTo>
                  <a:pt x="4603031" y="20836"/>
                </a:moveTo>
                <a:lnTo>
                  <a:pt x="4830738" y="20836"/>
                </a:lnTo>
                <a:lnTo>
                  <a:pt x="4830738" y="46881"/>
                </a:lnTo>
                <a:lnTo>
                  <a:pt x="4828506" y="250775"/>
                </a:lnTo>
                <a:lnTo>
                  <a:pt x="4830738" y="528712"/>
                </a:lnTo>
                <a:lnTo>
                  <a:pt x="4603031" y="528712"/>
                </a:lnTo>
                <a:lnTo>
                  <a:pt x="4605264" y="224731"/>
                </a:lnTo>
                <a:lnTo>
                  <a:pt x="4602659" y="39068"/>
                </a:lnTo>
                <a:close/>
                <a:moveTo>
                  <a:pt x="4067250" y="20836"/>
                </a:moveTo>
                <a:lnTo>
                  <a:pt x="4523780" y="20836"/>
                </a:lnTo>
                <a:cubicBezTo>
                  <a:pt x="4539655" y="21084"/>
                  <a:pt x="4549081" y="21828"/>
                  <a:pt x="4552058" y="23068"/>
                </a:cubicBezTo>
                <a:cubicBezTo>
                  <a:pt x="4557019" y="25053"/>
                  <a:pt x="4559499" y="29270"/>
                  <a:pt x="4559499" y="35719"/>
                </a:cubicBezTo>
                <a:cubicBezTo>
                  <a:pt x="4559499" y="44152"/>
                  <a:pt x="4553174" y="48369"/>
                  <a:pt x="4540524" y="48369"/>
                </a:cubicBezTo>
                <a:lnTo>
                  <a:pt x="4508154" y="47253"/>
                </a:lnTo>
                <a:lnTo>
                  <a:pt x="4422577" y="45765"/>
                </a:lnTo>
                <a:lnTo>
                  <a:pt x="4415136" y="45765"/>
                </a:lnTo>
                <a:lnTo>
                  <a:pt x="4413276" y="162223"/>
                </a:lnTo>
                <a:lnTo>
                  <a:pt x="4412159" y="272728"/>
                </a:lnTo>
                <a:lnTo>
                  <a:pt x="4413276" y="528712"/>
                </a:lnTo>
                <a:lnTo>
                  <a:pt x="4186313" y="528712"/>
                </a:lnTo>
                <a:lnTo>
                  <a:pt x="4188545" y="232172"/>
                </a:lnTo>
                <a:lnTo>
                  <a:pt x="4187429" y="131341"/>
                </a:lnTo>
                <a:lnTo>
                  <a:pt x="4186313" y="45765"/>
                </a:lnTo>
                <a:lnTo>
                  <a:pt x="4137199" y="46881"/>
                </a:lnTo>
                <a:lnTo>
                  <a:pt x="4066878" y="48369"/>
                </a:lnTo>
                <a:lnTo>
                  <a:pt x="4056460" y="48741"/>
                </a:lnTo>
                <a:cubicBezTo>
                  <a:pt x="4044554" y="48741"/>
                  <a:pt x="4038601" y="44276"/>
                  <a:pt x="4038601" y="35347"/>
                </a:cubicBezTo>
                <a:cubicBezTo>
                  <a:pt x="4038601" y="27409"/>
                  <a:pt x="4042073" y="22944"/>
                  <a:pt x="4049019" y="21952"/>
                </a:cubicBezTo>
                <a:cubicBezTo>
                  <a:pt x="4051003" y="21456"/>
                  <a:pt x="4057080" y="21084"/>
                  <a:pt x="4067250" y="20836"/>
                </a:cubicBezTo>
                <a:close/>
                <a:moveTo>
                  <a:pt x="3498131" y="20836"/>
                </a:moveTo>
                <a:lnTo>
                  <a:pt x="3668167" y="20836"/>
                </a:lnTo>
                <a:cubicBezTo>
                  <a:pt x="3737621" y="20836"/>
                  <a:pt x="3790269" y="23813"/>
                  <a:pt x="3826111" y="29766"/>
                </a:cubicBezTo>
                <a:cubicBezTo>
                  <a:pt x="3861954" y="35719"/>
                  <a:pt x="3892030" y="46385"/>
                  <a:pt x="3916338" y="61764"/>
                </a:cubicBezTo>
                <a:cubicBezTo>
                  <a:pt x="3949081" y="82352"/>
                  <a:pt x="3974381" y="111001"/>
                  <a:pt x="3992241" y="147712"/>
                </a:cubicBezTo>
                <a:cubicBezTo>
                  <a:pt x="4005883" y="175741"/>
                  <a:pt x="4012705" y="205135"/>
                  <a:pt x="4012705" y="235893"/>
                </a:cubicBezTo>
                <a:cubicBezTo>
                  <a:pt x="4012705" y="269131"/>
                  <a:pt x="4005015" y="300881"/>
                  <a:pt x="3989636" y="331143"/>
                </a:cubicBezTo>
                <a:cubicBezTo>
                  <a:pt x="3971281" y="367358"/>
                  <a:pt x="3945298" y="395201"/>
                  <a:pt x="3911687" y="414673"/>
                </a:cubicBezTo>
                <a:cubicBezTo>
                  <a:pt x="3878077" y="434144"/>
                  <a:pt x="3839196" y="443880"/>
                  <a:pt x="3795043" y="443880"/>
                </a:cubicBezTo>
                <a:cubicBezTo>
                  <a:pt x="3778672" y="443880"/>
                  <a:pt x="3755232" y="441772"/>
                  <a:pt x="3724722" y="437555"/>
                </a:cubicBezTo>
                <a:lnTo>
                  <a:pt x="3724722" y="447973"/>
                </a:lnTo>
                <a:lnTo>
                  <a:pt x="3725094" y="519410"/>
                </a:lnTo>
                <a:lnTo>
                  <a:pt x="3725094" y="528712"/>
                </a:lnTo>
                <a:lnTo>
                  <a:pt x="3498131" y="528712"/>
                </a:lnTo>
                <a:lnTo>
                  <a:pt x="3498503" y="506016"/>
                </a:lnTo>
                <a:lnTo>
                  <a:pt x="3500364" y="244450"/>
                </a:lnTo>
                <a:lnTo>
                  <a:pt x="3498875" y="120179"/>
                </a:lnTo>
                <a:lnTo>
                  <a:pt x="3498503" y="35719"/>
                </a:lnTo>
                <a:close/>
                <a:moveTo>
                  <a:pt x="3183806" y="20836"/>
                </a:moveTo>
                <a:lnTo>
                  <a:pt x="3411513" y="20836"/>
                </a:lnTo>
                <a:lnTo>
                  <a:pt x="3411513" y="46881"/>
                </a:lnTo>
                <a:lnTo>
                  <a:pt x="3409281" y="250775"/>
                </a:lnTo>
                <a:lnTo>
                  <a:pt x="3411513" y="528712"/>
                </a:lnTo>
                <a:lnTo>
                  <a:pt x="3183806" y="528712"/>
                </a:lnTo>
                <a:lnTo>
                  <a:pt x="3186039" y="224731"/>
                </a:lnTo>
                <a:lnTo>
                  <a:pt x="3183434" y="39068"/>
                </a:lnTo>
                <a:close/>
                <a:moveTo>
                  <a:pt x="2604270" y="20836"/>
                </a:moveTo>
                <a:lnTo>
                  <a:pt x="2753731" y="20836"/>
                </a:lnTo>
                <a:cubicBezTo>
                  <a:pt x="2820658" y="20836"/>
                  <a:pt x="2871223" y="22696"/>
                  <a:pt x="2905429" y="26417"/>
                </a:cubicBezTo>
                <a:cubicBezTo>
                  <a:pt x="2939634" y="30138"/>
                  <a:pt x="2968759" y="37083"/>
                  <a:pt x="2992804" y="47253"/>
                </a:cubicBezTo>
                <a:cubicBezTo>
                  <a:pt x="3031964" y="63624"/>
                  <a:pt x="3062947" y="90537"/>
                  <a:pt x="3085752" y="127992"/>
                </a:cubicBezTo>
                <a:cubicBezTo>
                  <a:pt x="3106820" y="162719"/>
                  <a:pt x="3117355" y="199182"/>
                  <a:pt x="3117355" y="237381"/>
                </a:cubicBezTo>
                <a:cubicBezTo>
                  <a:pt x="3117355" y="278061"/>
                  <a:pt x="3105588" y="316384"/>
                  <a:pt x="3082054" y="352351"/>
                </a:cubicBezTo>
                <a:cubicBezTo>
                  <a:pt x="3044150" y="410146"/>
                  <a:pt x="2987789" y="440903"/>
                  <a:pt x="2912972" y="444624"/>
                </a:cubicBezTo>
                <a:cubicBezTo>
                  <a:pt x="2936792" y="460929"/>
                  <a:pt x="2962505" y="474862"/>
                  <a:pt x="2990109" y="486421"/>
                </a:cubicBezTo>
                <a:cubicBezTo>
                  <a:pt x="3017714" y="497980"/>
                  <a:pt x="3047363" y="506992"/>
                  <a:pt x="3079055" y="513457"/>
                </a:cubicBezTo>
                <a:cubicBezTo>
                  <a:pt x="3086729" y="514945"/>
                  <a:pt x="3090566" y="518666"/>
                  <a:pt x="3090566" y="524619"/>
                </a:cubicBezTo>
                <a:cubicBezTo>
                  <a:pt x="3090566" y="532805"/>
                  <a:pt x="3084868" y="536898"/>
                  <a:pt x="3073474" y="536898"/>
                </a:cubicBezTo>
                <a:cubicBezTo>
                  <a:pt x="3047467" y="536898"/>
                  <a:pt x="3010933" y="525487"/>
                  <a:pt x="2963870" y="502667"/>
                </a:cubicBezTo>
                <a:cubicBezTo>
                  <a:pt x="2924733" y="483567"/>
                  <a:pt x="2879900" y="454050"/>
                  <a:pt x="2829372" y="414114"/>
                </a:cubicBezTo>
                <a:lnTo>
                  <a:pt x="2829372" y="429369"/>
                </a:lnTo>
                <a:lnTo>
                  <a:pt x="2829744" y="492621"/>
                </a:lnTo>
                <a:lnTo>
                  <a:pt x="2829744" y="528712"/>
                </a:lnTo>
                <a:lnTo>
                  <a:pt x="2603153" y="528712"/>
                </a:lnTo>
                <a:lnTo>
                  <a:pt x="2603153" y="511969"/>
                </a:lnTo>
                <a:lnTo>
                  <a:pt x="2603898" y="390674"/>
                </a:lnTo>
                <a:lnTo>
                  <a:pt x="2605014" y="245567"/>
                </a:lnTo>
                <a:close/>
                <a:moveTo>
                  <a:pt x="1069256" y="20836"/>
                </a:moveTo>
                <a:lnTo>
                  <a:pt x="1268686" y="20836"/>
                </a:lnTo>
                <a:cubicBezTo>
                  <a:pt x="1318544" y="20836"/>
                  <a:pt x="1352836" y="21642"/>
                  <a:pt x="1371564" y="23255"/>
                </a:cubicBezTo>
                <a:cubicBezTo>
                  <a:pt x="1390291" y="24867"/>
                  <a:pt x="1409577" y="28774"/>
                  <a:pt x="1429421" y="34975"/>
                </a:cubicBezTo>
                <a:cubicBezTo>
                  <a:pt x="1450505" y="41672"/>
                  <a:pt x="1470224" y="51470"/>
                  <a:pt x="1488580" y="64368"/>
                </a:cubicBezTo>
                <a:cubicBezTo>
                  <a:pt x="1506935" y="77267"/>
                  <a:pt x="1521198" y="91405"/>
                  <a:pt x="1531368" y="106784"/>
                </a:cubicBezTo>
                <a:cubicBezTo>
                  <a:pt x="1547243" y="130845"/>
                  <a:pt x="1555180" y="157758"/>
                  <a:pt x="1555180" y="187524"/>
                </a:cubicBezTo>
                <a:cubicBezTo>
                  <a:pt x="1555180" y="214313"/>
                  <a:pt x="1548607" y="238497"/>
                  <a:pt x="1535461" y="260077"/>
                </a:cubicBezTo>
                <a:cubicBezTo>
                  <a:pt x="1522314" y="281657"/>
                  <a:pt x="1504455" y="297532"/>
                  <a:pt x="1481883" y="307702"/>
                </a:cubicBezTo>
                <a:cubicBezTo>
                  <a:pt x="1499742" y="320601"/>
                  <a:pt x="1513074" y="334677"/>
                  <a:pt x="1521880" y="349932"/>
                </a:cubicBezTo>
                <a:cubicBezTo>
                  <a:pt x="1530686" y="365187"/>
                  <a:pt x="1535089" y="381620"/>
                  <a:pt x="1535089" y="399232"/>
                </a:cubicBezTo>
                <a:cubicBezTo>
                  <a:pt x="1535089" y="427757"/>
                  <a:pt x="1524050" y="454050"/>
                  <a:pt x="1501974" y="478110"/>
                </a:cubicBezTo>
                <a:cubicBezTo>
                  <a:pt x="1474937" y="507876"/>
                  <a:pt x="1434258" y="523999"/>
                  <a:pt x="1379935" y="526480"/>
                </a:cubicBezTo>
                <a:cubicBezTo>
                  <a:pt x="1349921" y="527968"/>
                  <a:pt x="1307753" y="528712"/>
                  <a:pt x="1253431" y="528712"/>
                </a:cubicBezTo>
                <a:lnTo>
                  <a:pt x="1069256" y="528712"/>
                </a:lnTo>
                <a:lnTo>
                  <a:pt x="1069628" y="511225"/>
                </a:lnTo>
                <a:lnTo>
                  <a:pt x="1070373" y="439043"/>
                </a:lnTo>
                <a:lnTo>
                  <a:pt x="1071489" y="296912"/>
                </a:lnTo>
                <a:lnTo>
                  <a:pt x="1070001" y="142131"/>
                </a:lnTo>
                <a:close/>
                <a:moveTo>
                  <a:pt x="982738" y="13767"/>
                </a:moveTo>
                <a:cubicBezTo>
                  <a:pt x="992048" y="13767"/>
                  <a:pt x="996703" y="19968"/>
                  <a:pt x="996703" y="32370"/>
                </a:cubicBezTo>
                <a:cubicBezTo>
                  <a:pt x="996703" y="39564"/>
                  <a:pt x="996331" y="49361"/>
                  <a:pt x="995586" y="61764"/>
                </a:cubicBezTo>
                <a:lnTo>
                  <a:pt x="992610" y="210220"/>
                </a:lnTo>
                <a:cubicBezTo>
                  <a:pt x="991618" y="272728"/>
                  <a:pt x="990502" y="315206"/>
                  <a:pt x="989261" y="337654"/>
                </a:cubicBezTo>
                <a:cubicBezTo>
                  <a:pt x="988021" y="360102"/>
                  <a:pt x="985541" y="381124"/>
                  <a:pt x="981820" y="400720"/>
                </a:cubicBezTo>
                <a:cubicBezTo>
                  <a:pt x="974130" y="441151"/>
                  <a:pt x="956395" y="473398"/>
                  <a:pt x="928614" y="497458"/>
                </a:cubicBezTo>
                <a:cubicBezTo>
                  <a:pt x="893143" y="528464"/>
                  <a:pt x="832372" y="543967"/>
                  <a:pt x="746299" y="543967"/>
                </a:cubicBezTo>
                <a:cubicBezTo>
                  <a:pt x="670893" y="543967"/>
                  <a:pt x="613966" y="533797"/>
                  <a:pt x="575519" y="513457"/>
                </a:cubicBezTo>
                <a:cubicBezTo>
                  <a:pt x="545257" y="497830"/>
                  <a:pt x="523801" y="471413"/>
                  <a:pt x="511151" y="434206"/>
                </a:cubicBezTo>
                <a:cubicBezTo>
                  <a:pt x="505446" y="417091"/>
                  <a:pt x="502097" y="399480"/>
                  <a:pt x="501105" y="381372"/>
                </a:cubicBezTo>
                <a:cubicBezTo>
                  <a:pt x="500113" y="363265"/>
                  <a:pt x="499493" y="308074"/>
                  <a:pt x="499245" y="215801"/>
                </a:cubicBezTo>
                <a:lnTo>
                  <a:pt x="497756" y="20836"/>
                </a:lnTo>
                <a:lnTo>
                  <a:pt x="725091" y="20836"/>
                </a:lnTo>
                <a:lnTo>
                  <a:pt x="723498" y="213568"/>
                </a:lnTo>
                <a:lnTo>
                  <a:pt x="722859" y="415975"/>
                </a:lnTo>
                <a:lnTo>
                  <a:pt x="723975" y="519038"/>
                </a:lnTo>
                <a:cubicBezTo>
                  <a:pt x="736626" y="520030"/>
                  <a:pt x="747664" y="520527"/>
                  <a:pt x="757089" y="520527"/>
                </a:cubicBezTo>
                <a:cubicBezTo>
                  <a:pt x="844154" y="520527"/>
                  <a:pt x="902445" y="500311"/>
                  <a:pt x="931962" y="459879"/>
                </a:cubicBezTo>
                <a:cubicBezTo>
                  <a:pt x="947093" y="439043"/>
                  <a:pt x="957077" y="409464"/>
                  <a:pt x="961914" y="371140"/>
                </a:cubicBezTo>
                <a:cubicBezTo>
                  <a:pt x="966751" y="332817"/>
                  <a:pt x="969169" y="263178"/>
                  <a:pt x="969169" y="162223"/>
                </a:cubicBezTo>
                <a:lnTo>
                  <a:pt x="968210" y="63624"/>
                </a:lnTo>
                <a:lnTo>
                  <a:pt x="966937" y="33114"/>
                </a:lnTo>
                <a:cubicBezTo>
                  <a:pt x="966937" y="20216"/>
                  <a:pt x="972204" y="13767"/>
                  <a:pt x="982738" y="13767"/>
                </a:cubicBezTo>
                <a:close/>
                <a:moveTo>
                  <a:pt x="5164410" y="5581"/>
                </a:moveTo>
                <a:cubicBezTo>
                  <a:pt x="5203602" y="5581"/>
                  <a:pt x="5241429" y="13891"/>
                  <a:pt x="5277892" y="30510"/>
                </a:cubicBezTo>
                <a:cubicBezTo>
                  <a:pt x="5331470" y="55067"/>
                  <a:pt x="5372398" y="92894"/>
                  <a:pt x="5400676" y="143991"/>
                </a:cubicBezTo>
                <a:cubicBezTo>
                  <a:pt x="5423248" y="184919"/>
                  <a:pt x="5434534" y="229443"/>
                  <a:pt x="5434534" y="277565"/>
                </a:cubicBezTo>
                <a:cubicBezTo>
                  <a:pt x="5434534" y="316260"/>
                  <a:pt x="5425976" y="353715"/>
                  <a:pt x="5408861" y="389930"/>
                </a:cubicBezTo>
                <a:cubicBezTo>
                  <a:pt x="5383312" y="444004"/>
                  <a:pt x="5343500" y="485056"/>
                  <a:pt x="5289426" y="513085"/>
                </a:cubicBezTo>
                <a:cubicBezTo>
                  <a:pt x="5249738" y="533673"/>
                  <a:pt x="5208066" y="543967"/>
                  <a:pt x="5164410" y="543967"/>
                </a:cubicBezTo>
                <a:cubicBezTo>
                  <a:pt x="5118274" y="543967"/>
                  <a:pt x="5074618" y="532309"/>
                  <a:pt x="5033442" y="508992"/>
                </a:cubicBezTo>
                <a:cubicBezTo>
                  <a:pt x="4978624" y="478234"/>
                  <a:pt x="4939556" y="435074"/>
                  <a:pt x="4916240" y="379512"/>
                </a:cubicBezTo>
                <a:cubicBezTo>
                  <a:pt x="4901853" y="345529"/>
                  <a:pt x="4894660" y="310431"/>
                  <a:pt x="4894660" y="274216"/>
                </a:cubicBezTo>
                <a:cubicBezTo>
                  <a:pt x="4894660" y="228823"/>
                  <a:pt x="4905946" y="185539"/>
                  <a:pt x="4928518" y="144363"/>
                </a:cubicBezTo>
                <a:cubicBezTo>
                  <a:pt x="4956300" y="93762"/>
                  <a:pt x="4996854" y="55935"/>
                  <a:pt x="5050185" y="30882"/>
                </a:cubicBezTo>
                <a:cubicBezTo>
                  <a:pt x="5085656" y="14263"/>
                  <a:pt x="5123730" y="5829"/>
                  <a:pt x="5164410" y="5581"/>
                </a:cubicBezTo>
                <a:close/>
                <a:moveTo>
                  <a:pt x="2315692" y="5581"/>
                </a:moveTo>
                <a:cubicBezTo>
                  <a:pt x="2387129" y="5581"/>
                  <a:pt x="2448893" y="29766"/>
                  <a:pt x="2500983" y="78135"/>
                </a:cubicBezTo>
                <a:cubicBezTo>
                  <a:pt x="2525788" y="101203"/>
                  <a:pt x="2538190" y="117822"/>
                  <a:pt x="2538190" y="127992"/>
                </a:cubicBezTo>
                <a:cubicBezTo>
                  <a:pt x="2538190" y="130721"/>
                  <a:pt x="2536952" y="133201"/>
                  <a:pt x="2534475" y="135434"/>
                </a:cubicBezTo>
                <a:cubicBezTo>
                  <a:pt x="2531998" y="137666"/>
                  <a:pt x="2529274" y="138782"/>
                  <a:pt x="2526301" y="138782"/>
                </a:cubicBezTo>
                <a:cubicBezTo>
                  <a:pt x="2521348" y="138782"/>
                  <a:pt x="2515405" y="133945"/>
                  <a:pt x="2508471" y="124272"/>
                </a:cubicBezTo>
                <a:cubicBezTo>
                  <a:pt x="2487170" y="94754"/>
                  <a:pt x="2459057" y="71376"/>
                  <a:pt x="2424133" y="54136"/>
                </a:cubicBezTo>
                <a:cubicBezTo>
                  <a:pt x="2389209" y="36897"/>
                  <a:pt x="2352304" y="28278"/>
                  <a:pt x="2313419" y="28278"/>
                </a:cubicBezTo>
                <a:cubicBezTo>
                  <a:pt x="2304257" y="28278"/>
                  <a:pt x="2295589" y="29146"/>
                  <a:pt x="2287415" y="30882"/>
                </a:cubicBezTo>
                <a:lnTo>
                  <a:pt x="2285182" y="294680"/>
                </a:lnTo>
                <a:lnTo>
                  <a:pt x="2287415" y="518666"/>
                </a:lnTo>
                <a:cubicBezTo>
                  <a:pt x="2300294" y="520402"/>
                  <a:pt x="2310946" y="521271"/>
                  <a:pt x="2319372" y="521271"/>
                </a:cubicBezTo>
                <a:cubicBezTo>
                  <a:pt x="2343646" y="521271"/>
                  <a:pt x="2368539" y="516930"/>
                  <a:pt x="2394053" y="508248"/>
                </a:cubicBezTo>
                <a:cubicBezTo>
                  <a:pt x="2419567" y="499567"/>
                  <a:pt x="2442109" y="487784"/>
                  <a:pt x="2461677" y="472901"/>
                </a:cubicBezTo>
                <a:cubicBezTo>
                  <a:pt x="2474312" y="463228"/>
                  <a:pt x="2487379" y="450329"/>
                  <a:pt x="2500878" y="434206"/>
                </a:cubicBezTo>
                <a:cubicBezTo>
                  <a:pt x="2514377" y="418083"/>
                  <a:pt x="2525214" y="402332"/>
                  <a:pt x="2533388" y="386953"/>
                </a:cubicBezTo>
                <a:cubicBezTo>
                  <a:pt x="2538097" y="378024"/>
                  <a:pt x="2543176" y="373559"/>
                  <a:pt x="2548625" y="373559"/>
                </a:cubicBezTo>
                <a:cubicBezTo>
                  <a:pt x="2556799" y="373559"/>
                  <a:pt x="2560886" y="377031"/>
                  <a:pt x="2560886" y="383977"/>
                </a:cubicBezTo>
                <a:cubicBezTo>
                  <a:pt x="2560886" y="391418"/>
                  <a:pt x="2554747" y="404006"/>
                  <a:pt x="2542469" y="421742"/>
                </a:cubicBezTo>
                <a:cubicBezTo>
                  <a:pt x="2530190" y="439477"/>
                  <a:pt x="2516734" y="455414"/>
                  <a:pt x="2502099" y="469553"/>
                </a:cubicBezTo>
                <a:cubicBezTo>
                  <a:pt x="2470349" y="500063"/>
                  <a:pt x="2433018" y="521271"/>
                  <a:pt x="2390106" y="533177"/>
                </a:cubicBezTo>
                <a:cubicBezTo>
                  <a:pt x="2364309" y="540370"/>
                  <a:pt x="2339504" y="543967"/>
                  <a:pt x="2315692" y="543967"/>
                </a:cubicBezTo>
                <a:cubicBezTo>
                  <a:pt x="2280966" y="543967"/>
                  <a:pt x="2246115" y="536525"/>
                  <a:pt x="2211140" y="521643"/>
                </a:cubicBezTo>
                <a:cubicBezTo>
                  <a:pt x="2155082" y="498078"/>
                  <a:pt x="2112418" y="460747"/>
                  <a:pt x="2083148" y="409650"/>
                </a:cubicBezTo>
                <a:cubicBezTo>
                  <a:pt x="2058840" y="367234"/>
                  <a:pt x="2046685" y="322213"/>
                  <a:pt x="2046685" y="274588"/>
                </a:cubicBezTo>
                <a:cubicBezTo>
                  <a:pt x="2046685" y="225971"/>
                  <a:pt x="2059336" y="180082"/>
                  <a:pt x="2084636" y="136922"/>
                </a:cubicBezTo>
                <a:cubicBezTo>
                  <a:pt x="2111673" y="91033"/>
                  <a:pt x="2149873" y="55935"/>
                  <a:pt x="2199234" y="31626"/>
                </a:cubicBezTo>
                <a:cubicBezTo>
                  <a:pt x="2235201" y="14263"/>
                  <a:pt x="2274020" y="5581"/>
                  <a:pt x="2315692" y="5581"/>
                </a:cubicBezTo>
                <a:close/>
                <a:moveTo>
                  <a:pt x="1806402" y="5581"/>
                </a:moveTo>
                <a:cubicBezTo>
                  <a:pt x="1847330" y="5581"/>
                  <a:pt x="1884909" y="13891"/>
                  <a:pt x="1919139" y="30510"/>
                </a:cubicBezTo>
                <a:cubicBezTo>
                  <a:pt x="1932038" y="36959"/>
                  <a:pt x="1943138" y="44401"/>
                  <a:pt x="1952440" y="52834"/>
                </a:cubicBezTo>
                <a:cubicBezTo>
                  <a:pt x="1961742" y="61268"/>
                  <a:pt x="1966392" y="68337"/>
                  <a:pt x="1966392" y="74042"/>
                </a:cubicBezTo>
                <a:cubicBezTo>
                  <a:pt x="1966392" y="76771"/>
                  <a:pt x="1965090" y="79313"/>
                  <a:pt x="1962486" y="81669"/>
                </a:cubicBezTo>
                <a:cubicBezTo>
                  <a:pt x="1959881" y="84026"/>
                  <a:pt x="1957215" y="85204"/>
                  <a:pt x="1954486" y="85204"/>
                </a:cubicBezTo>
                <a:cubicBezTo>
                  <a:pt x="1950269" y="85204"/>
                  <a:pt x="1944068" y="81359"/>
                  <a:pt x="1935883" y="73670"/>
                </a:cubicBezTo>
                <a:cubicBezTo>
                  <a:pt x="1922488" y="61020"/>
                  <a:pt x="1904877" y="50540"/>
                  <a:pt x="1883049" y="42230"/>
                </a:cubicBezTo>
                <a:cubicBezTo>
                  <a:pt x="1861221" y="33920"/>
                  <a:pt x="1840261" y="29766"/>
                  <a:pt x="1820169" y="29766"/>
                </a:cubicBezTo>
                <a:cubicBezTo>
                  <a:pt x="1807766" y="29766"/>
                  <a:pt x="1797658" y="32433"/>
                  <a:pt x="1789845" y="37768"/>
                </a:cubicBezTo>
                <a:cubicBezTo>
                  <a:pt x="1782031" y="43103"/>
                  <a:pt x="1778125" y="49989"/>
                  <a:pt x="1778125" y="58427"/>
                </a:cubicBezTo>
                <a:cubicBezTo>
                  <a:pt x="1778125" y="68601"/>
                  <a:pt x="1782954" y="81009"/>
                  <a:pt x="1792612" y="95651"/>
                </a:cubicBezTo>
                <a:cubicBezTo>
                  <a:pt x="1802271" y="110294"/>
                  <a:pt x="1818638" y="129765"/>
                  <a:pt x="1841714" y="154066"/>
                </a:cubicBezTo>
                <a:cubicBezTo>
                  <a:pt x="1914663" y="231686"/>
                  <a:pt x="1959323" y="284014"/>
                  <a:pt x="1975694" y="311051"/>
                </a:cubicBezTo>
                <a:cubicBezTo>
                  <a:pt x="1992809" y="339576"/>
                  <a:pt x="2001367" y="367109"/>
                  <a:pt x="2001367" y="393650"/>
                </a:cubicBezTo>
                <a:cubicBezTo>
                  <a:pt x="2001367" y="416223"/>
                  <a:pt x="1995290" y="437555"/>
                  <a:pt x="1983136" y="457647"/>
                </a:cubicBezTo>
                <a:cubicBezTo>
                  <a:pt x="1970981" y="477738"/>
                  <a:pt x="1954114" y="494233"/>
                  <a:pt x="1932534" y="507132"/>
                </a:cubicBezTo>
                <a:cubicBezTo>
                  <a:pt x="1891358" y="531689"/>
                  <a:pt x="1841129" y="543967"/>
                  <a:pt x="1781846" y="543967"/>
                </a:cubicBezTo>
                <a:cubicBezTo>
                  <a:pt x="1727275" y="543967"/>
                  <a:pt x="1679278" y="529828"/>
                  <a:pt x="1637854" y="501551"/>
                </a:cubicBezTo>
                <a:cubicBezTo>
                  <a:pt x="1608833" y="481707"/>
                  <a:pt x="1594322" y="466204"/>
                  <a:pt x="1594322" y="455042"/>
                </a:cubicBezTo>
                <a:cubicBezTo>
                  <a:pt x="1594322" y="451817"/>
                  <a:pt x="1595624" y="448903"/>
                  <a:pt x="1598229" y="446298"/>
                </a:cubicBezTo>
                <a:cubicBezTo>
                  <a:pt x="1600833" y="443694"/>
                  <a:pt x="1603872" y="442392"/>
                  <a:pt x="1607344" y="442392"/>
                </a:cubicBezTo>
                <a:cubicBezTo>
                  <a:pt x="1611809" y="442392"/>
                  <a:pt x="1617018" y="445740"/>
                  <a:pt x="1622972" y="452438"/>
                </a:cubicBezTo>
                <a:cubicBezTo>
                  <a:pt x="1641575" y="472777"/>
                  <a:pt x="1664333" y="489087"/>
                  <a:pt x="1691246" y="501365"/>
                </a:cubicBezTo>
                <a:cubicBezTo>
                  <a:pt x="1718160" y="513643"/>
                  <a:pt x="1744763" y="519782"/>
                  <a:pt x="1771055" y="519782"/>
                </a:cubicBezTo>
                <a:cubicBezTo>
                  <a:pt x="1800077" y="519782"/>
                  <a:pt x="1814588" y="510975"/>
                  <a:pt x="1814588" y="493360"/>
                </a:cubicBezTo>
                <a:cubicBezTo>
                  <a:pt x="1814588" y="482193"/>
                  <a:pt x="1809507" y="469601"/>
                  <a:pt x="1799345" y="455583"/>
                </a:cubicBezTo>
                <a:cubicBezTo>
                  <a:pt x="1789182" y="441564"/>
                  <a:pt x="1764876" y="413845"/>
                  <a:pt x="1726425" y="372425"/>
                </a:cubicBezTo>
                <a:cubicBezTo>
                  <a:pt x="1678048" y="320095"/>
                  <a:pt x="1645796" y="281281"/>
                  <a:pt x="1629669" y="255984"/>
                </a:cubicBezTo>
                <a:cubicBezTo>
                  <a:pt x="1608337" y="222498"/>
                  <a:pt x="1597671" y="190624"/>
                  <a:pt x="1597671" y="160362"/>
                </a:cubicBezTo>
                <a:cubicBezTo>
                  <a:pt x="1597671" y="114722"/>
                  <a:pt x="1618010" y="77391"/>
                  <a:pt x="1658690" y="48369"/>
                </a:cubicBezTo>
                <a:cubicBezTo>
                  <a:pt x="1698626" y="19844"/>
                  <a:pt x="1747863" y="5581"/>
                  <a:pt x="1806402" y="5581"/>
                </a:cubicBezTo>
                <a:close/>
                <a:moveTo>
                  <a:pt x="234777" y="5581"/>
                </a:moveTo>
                <a:cubicBezTo>
                  <a:pt x="275705" y="5581"/>
                  <a:pt x="313284" y="13891"/>
                  <a:pt x="347515" y="30510"/>
                </a:cubicBezTo>
                <a:cubicBezTo>
                  <a:pt x="360413" y="36959"/>
                  <a:pt x="371513" y="44401"/>
                  <a:pt x="380815" y="52834"/>
                </a:cubicBezTo>
                <a:cubicBezTo>
                  <a:pt x="390116" y="61268"/>
                  <a:pt x="394767" y="68337"/>
                  <a:pt x="394767" y="74042"/>
                </a:cubicBezTo>
                <a:cubicBezTo>
                  <a:pt x="394767" y="76771"/>
                  <a:pt x="393465" y="79313"/>
                  <a:pt x="390861" y="81669"/>
                </a:cubicBezTo>
                <a:cubicBezTo>
                  <a:pt x="388256" y="84026"/>
                  <a:pt x="385590" y="85204"/>
                  <a:pt x="382861" y="85204"/>
                </a:cubicBezTo>
                <a:cubicBezTo>
                  <a:pt x="378644" y="85204"/>
                  <a:pt x="372443" y="81359"/>
                  <a:pt x="364258" y="73670"/>
                </a:cubicBezTo>
                <a:cubicBezTo>
                  <a:pt x="350863" y="61020"/>
                  <a:pt x="333252" y="50540"/>
                  <a:pt x="311424" y="42230"/>
                </a:cubicBezTo>
                <a:cubicBezTo>
                  <a:pt x="289596" y="33920"/>
                  <a:pt x="268635" y="29766"/>
                  <a:pt x="248544" y="29766"/>
                </a:cubicBezTo>
                <a:cubicBezTo>
                  <a:pt x="236142" y="29766"/>
                  <a:pt x="226034" y="32433"/>
                  <a:pt x="218220" y="37768"/>
                </a:cubicBezTo>
                <a:cubicBezTo>
                  <a:pt x="210406" y="43103"/>
                  <a:pt x="206500" y="49989"/>
                  <a:pt x="206500" y="58427"/>
                </a:cubicBezTo>
                <a:cubicBezTo>
                  <a:pt x="206500" y="68601"/>
                  <a:pt x="211329" y="81009"/>
                  <a:pt x="220987" y="95651"/>
                </a:cubicBezTo>
                <a:cubicBezTo>
                  <a:pt x="230646" y="110294"/>
                  <a:pt x="247013" y="129765"/>
                  <a:pt x="270089" y="154066"/>
                </a:cubicBezTo>
                <a:cubicBezTo>
                  <a:pt x="343038" y="231686"/>
                  <a:pt x="387698" y="284014"/>
                  <a:pt x="404069" y="311051"/>
                </a:cubicBezTo>
                <a:cubicBezTo>
                  <a:pt x="421184" y="339576"/>
                  <a:pt x="429742" y="367109"/>
                  <a:pt x="429742" y="393650"/>
                </a:cubicBezTo>
                <a:cubicBezTo>
                  <a:pt x="429742" y="416223"/>
                  <a:pt x="423665" y="437555"/>
                  <a:pt x="411511" y="457647"/>
                </a:cubicBezTo>
                <a:cubicBezTo>
                  <a:pt x="399356" y="477738"/>
                  <a:pt x="382489" y="494233"/>
                  <a:pt x="360909" y="507132"/>
                </a:cubicBezTo>
                <a:cubicBezTo>
                  <a:pt x="319733" y="531689"/>
                  <a:pt x="269504" y="543967"/>
                  <a:pt x="210220" y="543967"/>
                </a:cubicBezTo>
                <a:cubicBezTo>
                  <a:pt x="155650" y="543967"/>
                  <a:pt x="107653" y="529828"/>
                  <a:pt x="66229" y="501551"/>
                </a:cubicBezTo>
                <a:cubicBezTo>
                  <a:pt x="37208" y="481707"/>
                  <a:pt x="22697" y="466204"/>
                  <a:pt x="22697" y="455042"/>
                </a:cubicBezTo>
                <a:cubicBezTo>
                  <a:pt x="22697" y="451817"/>
                  <a:pt x="23999" y="448903"/>
                  <a:pt x="26603" y="446298"/>
                </a:cubicBezTo>
                <a:cubicBezTo>
                  <a:pt x="29208" y="443694"/>
                  <a:pt x="32247" y="442392"/>
                  <a:pt x="35719" y="442392"/>
                </a:cubicBezTo>
                <a:cubicBezTo>
                  <a:pt x="40184" y="442392"/>
                  <a:pt x="45393" y="445740"/>
                  <a:pt x="51346" y="452438"/>
                </a:cubicBezTo>
                <a:cubicBezTo>
                  <a:pt x="69950" y="472777"/>
                  <a:pt x="92708" y="489087"/>
                  <a:pt x="119621" y="501365"/>
                </a:cubicBezTo>
                <a:cubicBezTo>
                  <a:pt x="146534" y="513643"/>
                  <a:pt x="173137" y="519782"/>
                  <a:pt x="199430" y="519782"/>
                </a:cubicBezTo>
                <a:cubicBezTo>
                  <a:pt x="228452" y="519782"/>
                  <a:pt x="242963" y="510975"/>
                  <a:pt x="242963" y="493360"/>
                </a:cubicBezTo>
                <a:cubicBezTo>
                  <a:pt x="242963" y="482193"/>
                  <a:pt x="237882" y="469601"/>
                  <a:pt x="227719" y="455583"/>
                </a:cubicBezTo>
                <a:cubicBezTo>
                  <a:pt x="217557" y="441564"/>
                  <a:pt x="193251" y="413845"/>
                  <a:pt x="154799" y="372425"/>
                </a:cubicBezTo>
                <a:cubicBezTo>
                  <a:pt x="106422" y="320095"/>
                  <a:pt x="74170" y="281281"/>
                  <a:pt x="58044" y="255984"/>
                </a:cubicBezTo>
                <a:cubicBezTo>
                  <a:pt x="36711" y="222498"/>
                  <a:pt x="26045" y="190624"/>
                  <a:pt x="26045" y="160362"/>
                </a:cubicBezTo>
                <a:cubicBezTo>
                  <a:pt x="26045" y="114722"/>
                  <a:pt x="46385" y="77391"/>
                  <a:pt x="87065" y="48369"/>
                </a:cubicBezTo>
                <a:cubicBezTo>
                  <a:pt x="127000" y="19844"/>
                  <a:pt x="176238" y="5581"/>
                  <a:pt x="234777" y="5581"/>
                </a:cubicBezTo>
                <a:close/>
                <a:moveTo>
                  <a:pt x="5490940" y="0"/>
                </a:moveTo>
                <a:cubicBezTo>
                  <a:pt x="5591480" y="62318"/>
                  <a:pt x="5746138" y="151700"/>
                  <a:pt x="5954911" y="268147"/>
                </a:cubicBezTo>
                <a:lnTo>
                  <a:pt x="5954911" y="205947"/>
                </a:lnTo>
                <a:lnTo>
                  <a:pt x="5954167" y="107249"/>
                </a:lnTo>
                <a:lnTo>
                  <a:pt x="5953795" y="62182"/>
                </a:lnTo>
                <a:lnTo>
                  <a:pt x="5953423" y="33876"/>
                </a:lnTo>
                <a:cubicBezTo>
                  <a:pt x="5953423" y="20470"/>
                  <a:pt x="5958012" y="13767"/>
                  <a:pt x="5967190" y="13767"/>
                </a:cubicBezTo>
                <a:cubicBezTo>
                  <a:pt x="5972646" y="13767"/>
                  <a:pt x="5976430" y="15317"/>
                  <a:pt x="5978538" y="18418"/>
                </a:cubicBezTo>
                <a:cubicBezTo>
                  <a:pt x="5980646" y="21518"/>
                  <a:pt x="5981700" y="27409"/>
                  <a:pt x="5981700" y="36091"/>
                </a:cubicBezTo>
                <a:lnTo>
                  <a:pt x="5981700" y="41300"/>
                </a:lnTo>
                <a:cubicBezTo>
                  <a:pt x="5981452" y="46509"/>
                  <a:pt x="5981328" y="55067"/>
                  <a:pt x="5981328" y="66973"/>
                </a:cubicBezTo>
                <a:lnTo>
                  <a:pt x="5979840" y="192360"/>
                </a:lnTo>
                <a:lnTo>
                  <a:pt x="5978724" y="307330"/>
                </a:lnTo>
                <a:lnTo>
                  <a:pt x="5979683" y="428253"/>
                </a:lnTo>
                <a:lnTo>
                  <a:pt x="5980956" y="549548"/>
                </a:lnTo>
                <a:cubicBezTo>
                  <a:pt x="5929858" y="517534"/>
                  <a:pt x="5855072" y="473300"/>
                  <a:pt x="5756598" y="416844"/>
                </a:cubicBezTo>
                <a:cubicBezTo>
                  <a:pt x="5658123" y="360388"/>
                  <a:pt x="5578376" y="316029"/>
                  <a:pt x="5517356" y="283768"/>
                </a:cubicBezTo>
                <a:lnTo>
                  <a:pt x="5517728" y="302011"/>
                </a:lnTo>
                <a:lnTo>
                  <a:pt x="5521450" y="494092"/>
                </a:lnTo>
                <a:lnTo>
                  <a:pt x="5521822" y="519777"/>
                </a:lnTo>
                <a:cubicBezTo>
                  <a:pt x="5521822" y="530446"/>
                  <a:pt x="5516860" y="535781"/>
                  <a:pt x="5506938" y="535781"/>
                </a:cubicBezTo>
                <a:cubicBezTo>
                  <a:pt x="5496769" y="535781"/>
                  <a:pt x="5491684" y="529208"/>
                  <a:pt x="5491684" y="516062"/>
                </a:cubicBezTo>
                <a:lnTo>
                  <a:pt x="5492056" y="490017"/>
                </a:lnTo>
                <a:lnTo>
                  <a:pt x="5492428" y="447973"/>
                </a:lnTo>
                <a:lnTo>
                  <a:pt x="5493916" y="257101"/>
                </a:lnTo>
                <a:close/>
              </a:path>
            </a:pathLst>
          </a:custGeom>
          <a:solidFill>
            <a:schemeClr val="bg1"/>
          </a:solidFill>
          <a:ln>
            <a:noFill/>
          </a:ln>
          <a:effectLst>
            <a:reflection blurRad="6350" stA="50000" endA="300" endPos="50000" dist="29997" dir="5400000" sy="-100000" algn="bl" rotWithShape="0"/>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bg1"/>
              </a:solidFill>
              <a:effectLst>
                <a:reflection blurRad="6350" stA="50000" endA="300" endPos="50000" dist="29997" dir="5400000" sy="-100000" algn="bl" rotWithShape="0"/>
              </a:effectLst>
              <a:latin typeface="Broadway" panose="04040905080B02020502" pitchFamily="82" charset="0"/>
            </a:endParaRPr>
          </a:p>
        </p:txBody>
      </p:sp>
      <p:sp>
        <p:nvSpPr>
          <p:cNvPr id="13" name="TextBox 12">
            <a:extLst>
              <a:ext uri="{FF2B5EF4-FFF2-40B4-BE49-F238E27FC236}">
                <a16:creationId xmlns:a16="http://schemas.microsoft.com/office/drawing/2014/main" id="{0A76329C-EF35-7166-6558-E738B028605A}"/>
              </a:ext>
            </a:extLst>
          </p:cNvPr>
          <p:cNvSpPr txBox="1"/>
          <p:nvPr/>
        </p:nvSpPr>
        <p:spPr>
          <a:xfrm>
            <a:off x="7532875" y="2570039"/>
            <a:ext cx="3806890" cy="2862322"/>
          </a:xfrm>
          <a:prstGeom prst="rect">
            <a:avLst/>
          </a:prstGeom>
          <a:noFill/>
        </p:spPr>
        <p:txBody>
          <a:bodyPr wrap="square" rtlCol="0">
            <a:spAutoFit/>
          </a:bodyPr>
          <a:lstStyle/>
          <a:p>
            <a:r>
              <a:rPr lang="en-US" b="0" i="0" dirty="0">
                <a:solidFill>
                  <a:schemeClr val="bg1"/>
                </a:solidFill>
                <a:effectLst/>
                <a:latin typeface="Broadway" panose="04040905080B02020502" pitchFamily="82" charset="0"/>
              </a:rPr>
              <a:t>A software which allows user to access all their subscription in one location, while reminding them of upcoming payments. Users would be able to keep track of subscriptions, see different payment plan for subscription as well as the dates for upcoming bills.</a:t>
            </a:r>
            <a:endParaRPr lang="en-US" dirty="0">
              <a:solidFill>
                <a:schemeClr val="bg1"/>
              </a:solidFill>
              <a:latin typeface="Broadway" panose="04040905080B02020502" pitchFamily="82" charset="0"/>
            </a:endParaRPr>
          </a:p>
        </p:txBody>
      </p:sp>
      <p:sp>
        <p:nvSpPr>
          <p:cNvPr id="3" name="TextBox 2">
            <a:extLst>
              <a:ext uri="{FF2B5EF4-FFF2-40B4-BE49-F238E27FC236}">
                <a16:creationId xmlns:a16="http://schemas.microsoft.com/office/drawing/2014/main" id="{26A7ED73-38B8-ADD0-64CD-6C83F3DAC4C9}"/>
              </a:ext>
            </a:extLst>
          </p:cNvPr>
          <p:cNvSpPr txBox="1"/>
          <p:nvPr/>
        </p:nvSpPr>
        <p:spPr>
          <a:xfrm>
            <a:off x="2503699" y="5593420"/>
            <a:ext cx="6551271" cy="369332"/>
          </a:xfrm>
          <a:prstGeom prst="rect">
            <a:avLst/>
          </a:prstGeom>
          <a:noFill/>
        </p:spPr>
        <p:txBody>
          <a:bodyPr wrap="square" rtlCol="0">
            <a:spAutoFit/>
            <a:scene3d>
              <a:camera prst="perspectiveRelaxedModerately"/>
              <a:lightRig rig="threePt" dir="t"/>
            </a:scene3d>
            <a:sp3d extrusionH="57150">
              <a:bevelT w="38100" h="38100" prst="angle"/>
            </a:sp3d>
          </a:bodyPr>
          <a:lstStyle/>
          <a:p>
            <a:endParaRPr lang="en-US" dirty="0">
              <a:solidFill>
                <a:schemeClr val="bg1"/>
              </a:solidFill>
              <a:latin typeface="Broadway" panose="04040905080B02020502" pitchFamily="82" charset="0"/>
            </a:endParaRPr>
          </a:p>
        </p:txBody>
      </p:sp>
      <p:pic>
        <p:nvPicPr>
          <p:cNvPr id="7" name="Picture 6">
            <a:extLst>
              <a:ext uri="{FF2B5EF4-FFF2-40B4-BE49-F238E27FC236}">
                <a16:creationId xmlns:a16="http://schemas.microsoft.com/office/drawing/2014/main" id="{2DD96EDD-5C62-FB8B-869E-A46815138E12}"/>
              </a:ext>
            </a:extLst>
          </p:cNvPr>
          <p:cNvPicPr>
            <a:picLocks noChangeAspect="1"/>
          </p:cNvPicPr>
          <p:nvPr/>
        </p:nvPicPr>
        <p:blipFill>
          <a:blip r:embed="rId3"/>
          <a:stretch>
            <a:fillRect/>
          </a:stretch>
        </p:blipFill>
        <p:spPr>
          <a:xfrm>
            <a:off x="0" y="1307940"/>
            <a:ext cx="5981700" cy="3368232"/>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
          </a:effectLst>
        </p:spPr>
      </p:pic>
      <p:sp>
        <p:nvSpPr>
          <p:cNvPr id="14" name="TextBox 13">
            <a:extLst>
              <a:ext uri="{FF2B5EF4-FFF2-40B4-BE49-F238E27FC236}">
                <a16:creationId xmlns:a16="http://schemas.microsoft.com/office/drawing/2014/main" id="{B8BCBCBC-17F8-289B-7DFB-C77E1DBDA7BB}"/>
              </a:ext>
            </a:extLst>
          </p:cNvPr>
          <p:cNvSpPr txBox="1"/>
          <p:nvPr/>
        </p:nvSpPr>
        <p:spPr>
          <a:xfrm>
            <a:off x="2112379" y="5593420"/>
            <a:ext cx="6308202" cy="646331"/>
          </a:xfrm>
          <a:prstGeom prst="rect">
            <a:avLst/>
          </a:prstGeom>
          <a:noFill/>
        </p:spPr>
        <p:txBody>
          <a:bodyPr wrap="square">
            <a:spAutoFit/>
            <a:scene3d>
              <a:camera prst="perspectiveRelaxedModerately"/>
              <a:lightRig rig="threePt" dir="t"/>
            </a:scene3d>
            <a:sp3d extrusionH="57150">
              <a:bevelT w="38100" h="38100"/>
            </a:sp3d>
          </a:bodyPr>
          <a:lstStyle/>
          <a:p>
            <a:r>
              <a:rPr lang="en-US" dirty="0">
                <a:solidFill>
                  <a:schemeClr val="bg1"/>
                </a:solidFill>
                <a:latin typeface="Broadway" panose="04040905080B02020502" pitchFamily="82" charset="0"/>
              </a:rPr>
              <a:t>VISIT HERE FOR MORE INFO: https://github.com/ksu-is/Subscription-Tracker</a:t>
            </a:r>
          </a:p>
        </p:txBody>
      </p:sp>
    </p:spTree>
    <p:extLst>
      <p:ext uri="{BB962C8B-B14F-4D97-AF65-F5344CB8AC3E}">
        <p14:creationId xmlns:p14="http://schemas.microsoft.com/office/powerpoint/2010/main" val="19243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80">
                                          <p:stCondLst>
                                            <p:cond delay="0"/>
                                          </p:stCondLst>
                                        </p:cTn>
                                        <p:tgtEl>
                                          <p:spTgt spid="3"/>
                                        </p:tgtEl>
                                      </p:cBhvr>
                                    </p:animEffect>
                                    <p:anim calcmode="lin" valueType="num">
                                      <p:cBhvr>
                                        <p:cTn id="2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gtEl>
                                      </p:cBhvr>
                                      <p:to x="100000" y="60000"/>
                                    </p:animScale>
                                    <p:animScale>
                                      <p:cBhvr>
                                        <p:cTn id="26" dur="166" decel="50000">
                                          <p:stCondLst>
                                            <p:cond delay="676"/>
                                          </p:stCondLst>
                                        </p:cTn>
                                        <p:tgtEl>
                                          <p:spTgt spid="3"/>
                                        </p:tgtEl>
                                      </p:cBhvr>
                                      <p:to x="100000" y="100000"/>
                                    </p:animScale>
                                    <p:animScale>
                                      <p:cBhvr>
                                        <p:cTn id="27" dur="26">
                                          <p:stCondLst>
                                            <p:cond delay="1312"/>
                                          </p:stCondLst>
                                        </p:cTn>
                                        <p:tgtEl>
                                          <p:spTgt spid="3"/>
                                        </p:tgtEl>
                                      </p:cBhvr>
                                      <p:to x="100000" y="80000"/>
                                    </p:animScale>
                                    <p:animScale>
                                      <p:cBhvr>
                                        <p:cTn id="28" dur="166" decel="50000">
                                          <p:stCondLst>
                                            <p:cond delay="1338"/>
                                          </p:stCondLst>
                                        </p:cTn>
                                        <p:tgtEl>
                                          <p:spTgt spid="3"/>
                                        </p:tgtEl>
                                      </p:cBhvr>
                                      <p:to x="100000" y="100000"/>
                                    </p:animScale>
                                    <p:animScale>
                                      <p:cBhvr>
                                        <p:cTn id="29" dur="26">
                                          <p:stCondLst>
                                            <p:cond delay="1642"/>
                                          </p:stCondLst>
                                        </p:cTn>
                                        <p:tgtEl>
                                          <p:spTgt spid="3"/>
                                        </p:tgtEl>
                                      </p:cBhvr>
                                      <p:to x="100000" y="90000"/>
                                    </p:animScale>
                                    <p:animScale>
                                      <p:cBhvr>
                                        <p:cTn id="30" dur="166" decel="50000">
                                          <p:stCondLst>
                                            <p:cond delay="1668"/>
                                          </p:stCondLst>
                                        </p:cTn>
                                        <p:tgtEl>
                                          <p:spTgt spid="3"/>
                                        </p:tgtEl>
                                      </p:cBhvr>
                                      <p:to x="100000" y="100000"/>
                                    </p:animScale>
                                    <p:animScale>
                                      <p:cBhvr>
                                        <p:cTn id="31" dur="26">
                                          <p:stCondLst>
                                            <p:cond delay="1808"/>
                                          </p:stCondLst>
                                        </p:cTn>
                                        <p:tgtEl>
                                          <p:spTgt spid="3"/>
                                        </p:tgtEl>
                                      </p:cBhvr>
                                      <p:to x="100000" y="95000"/>
                                    </p:animScale>
                                    <p:animScale>
                                      <p:cBhvr>
                                        <p:cTn id="32" dur="166" decel="50000">
                                          <p:stCondLst>
                                            <p:cond delay="1834"/>
                                          </p:stCondLst>
                                        </p:cTn>
                                        <p:tgtEl>
                                          <p:spTgt spid="3"/>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80">
                                          <p:stCondLst>
                                            <p:cond delay="0"/>
                                          </p:stCondLst>
                                        </p:cTn>
                                        <p:tgtEl>
                                          <p:spTgt spid="14"/>
                                        </p:tgtEl>
                                      </p:cBhvr>
                                    </p:animEffect>
                                    <p:anim calcmode="lin" valueType="num">
                                      <p:cBhvr>
                                        <p:cTn id="4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9" dur="26">
                                          <p:stCondLst>
                                            <p:cond delay="650"/>
                                          </p:stCondLst>
                                        </p:cTn>
                                        <p:tgtEl>
                                          <p:spTgt spid="14"/>
                                        </p:tgtEl>
                                      </p:cBhvr>
                                      <p:to x="100000" y="60000"/>
                                    </p:animScale>
                                    <p:animScale>
                                      <p:cBhvr>
                                        <p:cTn id="50" dur="166" decel="50000">
                                          <p:stCondLst>
                                            <p:cond delay="676"/>
                                          </p:stCondLst>
                                        </p:cTn>
                                        <p:tgtEl>
                                          <p:spTgt spid="14"/>
                                        </p:tgtEl>
                                      </p:cBhvr>
                                      <p:to x="100000" y="100000"/>
                                    </p:animScale>
                                    <p:animScale>
                                      <p:cBhvr>
                                        <p:cTn id="51" dur="26">
                                          <p:stCondLst>
                                            <p:cond delay="1312"/>
                                          </p:stCondLst>
                                        </p:cTn>
                                        <p:tgtEl>
                                          <p:spTgt spid="14"/>
                                        </p:tgtEl>
                                      </p:cBhvr>
                                      <p:to x="100000" y="80000"/>
                                    </p:animScale>
                                    <p:animScale>
                                      <p:cBhvr>
                                        <p:cTn id="52" dur="166" decel="50000">
                                          <p:stCondLst>
                                            <p:cond delay="1338"/>
                                          </p:stCondLst>
                                        </p:cTn>
                                        <p:tgtEl>
                                          <p:spTgt spid="14"/>
                                        </p:tgtEl>
                                      </p:cBhvr>
                                      <p:to x="100000" y="100000"/>
                                    </p:animScale>
                                    <p:animScale>
                                      <p:cBhvr>
                                        <p:cTn id="53" dur="26">
                                          <p:stCondLst>
                                            <p:cond delay="1642"/>
                                          </p:stCondLst>
                                        </p:cTn>
                                        <p:tgtEl>
                                          <p:spTgt spid="14"/>
                                        </p:tgtEl>
                                      </p:cBhvr>
                                      <p:to x="100000" y="90000"/>
                                    </p:animScale>
                                    <p:animScale>
                                      <p:cBhvr>
                                        <p:cTn id="54" dur="166" decel="50000">
                                          <p:stCondLst>
                                            <p:cond delay="1668"/>
                                          </p:stCondLst>
                                        </p:cTn>
                                        <p:tgtEl>
                                          <p:spTgt spid="14"/>
                                        </p:tgtEl>
                                      </p:cBhvr>
                                      <p:to x="100000" y="100000"/>
                                    </p:animScale>
                                    <p:animScale>
                                      <p:cBhvr>
                                        <p:cTn id="55" dur="26">
                                          <p:stCondLst>
                                            <p:cond delay="1808"/>
                                          </p:stCondLst>
                                        </p:cTn>
                                        <p:tgtEl>
                                          <p:spTgt spid="14"/>
                                        </p:tgtEl>
                                      </p:cBhvr>
                                      <p:to x="100000" y="95000"/>
                                    </p:animScale>
                                    <p:animScale>
                                      <p:cBhvr>
                                        <p:cTn id="56"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3"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Broadway</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Okonji</dc:creator>
  <cp:lastModifiedBy>Nicole Okonji</cp:lastModifiedBy>
  <cp:revision>1</cp:revision>
  <dcterms:created xsi:type="dcterms:W3CDTF">2023-11-29T23:50:49Z</dcterms:created>
  <dcterms:modified xsi:type="dcterms:W3CDTF">2023-11-30T00:57:44Z</dcterms:modified>
</cp:coreProperties>
</file>