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4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8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2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7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4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78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52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6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1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Rectangle 104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89,584 Comic Super Hero Royalty-Free Photos and Stock Images | Shutterstock">
            <a:extLst>
              <a:ext uri="{FF2B5EF4-FFF2-40B4-BE49-F238E27FC236}">
                <a16:creationId xmlns:a16="http://schemas.microsoft.com/office/drawing/2014/main" id="{863B3F15-B697-0CBC-2DC2-61CAAAE0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3C08A1-CF83-6C0A-4D67-97EF171B6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258" y="1424473"/>
            <a:ext cx="7714388" cy="285014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SUPER-EARTH</a:t>
            </a:r>
            <a:br>
              <a:rPr lang="en-US" dirty="0"/>
            </a:br>
            <a:r>
              <a:rPr lang="en-US" dirty="0"/>
              <a:t>An interactive text-based game Designed by</a:t>
            </a:r>
            <a:br>
              <a:rPr lang="en-US" dirty="0"/>
            </a:br>
            <a:r>
              <a:rPr lang="en-US" dirty="0"/>
              <a:t> Kendrick Hama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0A96A-FFC4-DB63-883D-CA5E75594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Defend Earth in this text-based adventure determined by your decisions!</a:t>
            </a:r>
          </a:p>
          <a:p>
            <a:pPr algn="ctr"/>
            <a:r>
              <a:rPr lang="en-US" dirty="0"/>
              <a:t>https://github.com/ksu-is/Super-Earth-Game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D4EDB048-C82F-4E9B-BCE9-3D1DBE5D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9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32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Trade Gothic Next Cond</vt:lpstr>
      <vt:lpstr>Trade Gothic Next Light</vt:lpstr>
      <vt:lpstr>PortalVTI</vt:lpstr>
      <vt:lpstr>SUPER-EARTH An interactive text-based game Designed by  Kendrick Hama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Kendrick Hama</dc:creator>
  <cp:lastModifiedBy>Kendrick Hama</cp:lastModifiedBy>
  <cp:revision>1</cp:revision>
  <dcterms:created xsi:type="dcterms:W3CDTF">2025-04-22T01:25:31Z</dcterms:created>
  <dcterms:modified xsi:type="dcterms:W3CDTF">2025-04-22T03:02:27Z</dcterms:modified>
</cp:coreProperties>
</file>