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27D9-459A-4264-91EE-819DC6B0145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BFBA5-3C62-4699-8372-577D4D83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1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9833CE9-7C62-419B-B33A-115972EBCE0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49B7FB2-54D6-49EB-A67C-97507537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Currently, a lot of information, including images, videos, sounds, blogs, tweets, and other forms of rapidly expanding digital data, is being transmitted via the internet at an accelerated rate. </a:t>
            </a:r>
          </a:p>
          <a:p>
            <a:r>
              <a:rPr lang="en-US" dirty="0"/>
              <a:t>Software specialists use Python for applications like big data, data science, social media analytics, and market research because it offers a standardized library for rigorous machine learning and data analysis.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https://github.com/ksu-is/SurveyDataAnalysis/tree/main</a:t>
            </a:r>
          </a:p>
        </p:txBody>
      </p:sp>
    </p:spTree>
    <p:extLst>
      <p:ext uri="{BB962C8B-B14F-4D97-AF65-F5344CB8AC3E}">
        <p14:creationId xmlns:p14="http://schemas.microsoft.com/office/powerpoint/2010/main" val="29477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370" y="2819400"/>
            <a:ext cx="6345260" cy="2590800"/>
          </a:xfrm>
        </p:spPr>
        <p:txBody>
          <a:bodyPr>
            <a:normAutofit/>
          </a:bodyPr>
          <a:lstStyle/>
          <a:p>
            <a:r>
              <a:rPr lang="en-US" dirty="0"/>
              <a:t>For this project, Python will be used for survey data analysis.</a:t>
            </a:r>
          </a:p>
          <a:p>
            <a:r>
              <a:rPr lang="en-US" dirty="0"/>
              <a:t>The first part of the program is to create a file name, followed by a data set for the participants and districts</a:t>
            </a:r>
          </a:p>
          <a:p>
            <a:r>
              <a:rPr lang="en-US" dirty="0"/>
              <a:t>This will be followed by counting the total number of male and female participants and creating a table for the data</a:t>
            </a:r>
          </a:p>
        </p:txBody>
      </p:sp>
    </p:spTree>
    <p:extLst>
      <p:ext uri="{BB962C8B-B14F-4D97-AF65-F5344CB8AC3E}">
        <p14:creationId xmlns:p14="http://schemas.microsoft.com/office/powerpoint/2010/main" val="30560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1752600"/>
            <a:ext cx="3200400" cy="36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96" y="2256584"/>
            <a:ext cx="3124200" cy="304557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D79735-1FBC-732E-B433-B9EF58DCE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32907"/>
            <a:ext cx="3200400" cy="25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2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6377&quot;&gt;&lt;object type=&quot;3&quot; unique_id=&quot;16378&quot;&gt;&lt;property id=&quot;20148&quot; value=&quot;5&quot;/&gt;&lt;property id=&quot;20300&quot; value=&quot;Slide 1 - &amp;quot;Attitudes towards standardized testing:&amp;#x0D;&amp;#x0A;Relationships with income and views toward affirmative action among Latino &quot;/&gt;&lt;property id=&quot;20307&quot; value=&quot;256&quot;/&gt;&lt;/object&gt;&lt;object type=&quot;3&quot; unique_id=&quot;16379&quot;&gt;&lt;property id=&quot;20148&quot; value=&quot;5&quot;/&gt;&lt;property id=&quot;20300&quot; value=&quot;Slide 2 - &amp;quot;Literature review&amp;quot;&quot;/&gt;&lt;property id=&quot;20307&quot; value=&quot;257&quot;/&gt;&lt;/object&gt;&lt;object type=&quot;3&quot; unique_id=&quot;16380&quot;&gt;&lt;property id=&quot;20148&quot; value=&quot;5&quot;/&gt;&lt;property id=&quot;20300&quot; value=&quot;Slide 3 - &amp;quot;Literature review (ctd.)&amp;quot;&quot;/&gt;&lt;property id=&quot;20307&quot; value=&quot;259&quot;/&gt;&lt;/object&gt;&lt;object type=&quot;3&quot; unique_id=&quot;16381&quot;&gt;&lt;property id=&quot;20148&quot; value=&quot;5&quot;/&gt;&lt;property id=&quot;20300&quot; value=&quot;Slide 5 - &amp;quot;Method&amp;quot;&quot;/&gt;&lt;property id=&quot;20307&quot; value=&quot;260&quot;/&gt;&lt;/object&gt;&lt;object type=&quot;3&quot; unique_id=&quot;16382&quot;&gt;&lt;property id=&quot;20148&quot; value=&quot;5&quot;/&gt;&lt;property id=&quot;20300&quot; value=&quot;Slide 6 - &amp;quot;Method (ctd.)&amp;quot;&quot;/&gt;&lt;property id=&quot;20307&quot; value=&quot;261&quot;/&gt;&lt;/object&gt;&lt;object type=&quot;3&quot; unique_id=&quot;16383&quot;&gt;&lt;property id=&quot;20148&quot; value=&quot;5&quot;/&gt;&lt;property id=&quot;20300&quot; value=&quot;Slide 7 - &amp;quot;Results&amp;#x0D;&amp;#x0A;Descriptive statistics for attitude towards standardized testing&amp;quot;&quot;/&gt;&lt;property id=&quot;20307&quot; value=&quot;262&quot;/&gt;&lt;/object&gt;&lt;object type=&quot;3&quot; unique_id=&quot;16384&quot;&gt;&lt;property id=&quot;20148&quot; value=&quot;5&quot;/&gt;&lt;property id=&quot;20300&quot; value=&quot;Slide 8 - &amp;quot;Results (ctd.)&amp;#x0D;&amp;#x0A;Factorial ANOVA assumptions&amp;quot;&quot;/&gt;&lt;property id=&quot;20307&quot; value=&quot;263&quot;/&gt;&lt;/object&gt;&lt;object type=&quot;3&quot; unique_id=&quot;16385&quot;&gt;&lt;property id=&quot;20148&quot; value=&quot;5&quot;/&gt;&lt;property id=&quot;20300&quot; value=&quot;Slide 9 - &amp;quot;Results (ctd.)&amp;#x0D;&amp;#x0A;Factorial ANOVA results&amp;quot;&quot;/&gt;&lt;property id=&quot;20307&quot; value=&quot;264&quot;/&gt;&lt;/object&gt;&lt;object type=&quot;3&quot; unique_id=&quot;16386&quot;&gt;&lt;property id=&quot;20148&quot; value=&quot;5&quot;/&gt;&lt;property id=&quot;20300&quot; value=&quot;Slide 10 - &amp;quot;Results (ctd.)&amp;#x0D;&amp;#x0A;Factorial ANOVA results&amp;quot;&quot;/&gt;&lt;property id=&quot;20307&quot; value=&quot;265&quot;/&gt;&lt;/object&gt;&lt;object type=&quot;3&quot; unique_id=&quot;16388&quot;&gt;&lt;property id=&quot;20148&quot; value=&quot;5&quot;/&gt;&lt;property id=&quot;20300&quot; value=&quot;Slide 14 - &amp;quot;References&amp;quot;&quot;/&gt;&lt;property id=&quot;20307&quot; value=&quot;258&quot;/&gt;&lt;/object&gt;&lt;object type=&quot;3&quot; unique_id=&quot;16454&quot;&gt;&lt;property id=&quot;20148&quot; value=&quot;5&quot;/&gt;&lt;property id=&quot;20300&quot; value=&quot;Slide 13 - &amp;quot;Discussion&amp;quot;&quot;/&gt;&lt;property id=&quot;20307&quot; value=&quot;268&quot;/&gt;&lt;/object&gt;&lt;object type=&quot;3&quot; unique_id=&quot;16455&quot;&gt;&lt;property id=&quot;20148&quot; value=&quot;5&quot;/&gt;&lt;property id=&quot;20300&quot; value=&quot;Slide 15 - &amp;quot;References (ctd.)&amp;quot;&quot;/&gt;&lt;property id=&quot;20307&quot; value=&quot;267&quot;/&gt;&lt;/object&gt;&lt;object type=&quot;3&quot; unique_id=&quot;16531&quot;&gt;&lt;property id=&quot;20148&quot; value=&quot;5&quot;/&gt;&lt;property id=&quot;20300&quot; value=&quot;Slide 4 - &amp;quot;Research questions&amp;quot;&quot;/&gt;&lt;property id=&quot;20307&quot; value=&quot;269&quot;/&gt;&lt;/object&gt;&lt;object type=&quot;3&quot; unique_id=&quot;16532&quot;&gt;&lt;property id=&quot;20148&quot; value=&quot;5&quot;/&gt;&lt;property id=&quot;20300&quot; value=&quot;Slide 11 - &amp;quot;Results (ctd.)&amp;#x0D;&amp;#x0A;Plot of means by income and support for affirmative action&amp;quot;&quot;/&gt;&lt;property id=&quot;20307&quot; value=&quot;270&quot;/&gt;&lt;/object&gt;&lt;object type=&quot;3&quot; unique_id=&quot;16898&quot;&gt;&lt;property id=&quot;20148&quot; value=&quot;5&quot;/&gt;&lt;property id=&quot;20300&quot; value=&quot;Slide 12 - &amp;quot;Results (ctd.)&amp;#x0D;&amp;#x0A;Plot of means by income and support for affirmative action&amp;quot;&quot;/&gt;&lt;property id=&quot;20307&quot; value=&quot;271&quot;/&gt;&lt;/object&gt;&lt;/object&gt;&lt;object type=&quot;8&quot; unique_id=&quot;16401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564</TotalTime>
  <Words>144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Ion Boardroom</vt:lpstr>
      <vt:lpstr>Project information</vt:lpstr>
      <vt:lpstr>PowerPoint Presentation</vt:lpstr>
      <vt:lpstr>PowerPoint Presentation</vt:lpstr>
    </vt:vector>
  </TitlesOfParts>
  <Company>Northern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Attitudes towards standardized testing: Relationships with income and views toward affirmative action</dc:title>
  <dc:creator>aa</dc:creator>
  <cp:lastModifiedBy>Saiedur Rahman</cp:lastModifiedBy>
  <cp:revision>33</cp:revision>
  <dcterms:created xsi:type="dcterms:W3CDTF">2012-07-17T20:45:45Z</dcterms:created>
  <dcterms:modified xsi:type="dcterms:W3CDTF">2023-05-01T03:26:00Z</dcterms:modified>
</cp:coreProperties>
</file>