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Swiss Sunrise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Daniel Mellon and Jett Perry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30850" y="1882175"/>
            <a:ext cx="5159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"Sunrise to Sunset, Swiss Style."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D0917E-0D38-9CAC-1A04-F41059AA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06" y="0"/>
            <a:ext cx="2312894" cy="23481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Swiss Sunrise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Sunrise</dc:title>
  <dc:creator>Daniel Mellon</dc:creator>
  <cp:lastModifiedBy>Daniel Mellon</cp:lastModifiedBy>
  <cp:revision>1</cp:revision>
  <dcterms:modified xsi:type="dcterms:W3CDTF">2024-05-06T15:26:12Z</dcterms:modified>
</cp:coreProperties>
</file>