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uYg_D_ppYk" TargetMode="External"/><Relationship Id="rId2" Type="http://schemas.openxmlformats.org/officeDocument/2006/relationships/hyperlink" Target="https://www.youtube.com/watch?v=lmYVUz3BGyI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mevdschee/python-tictacto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5DD9-E4D5-4F30-AB72-11AA8E358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6423" y="-899318"/>
            <a:ext cx="8791575" cy="2387600"/>
          </a:xfrm>
        </p:spPr>
        <p:txBody>
          <a:bodyPr/>
          <a:lstStyle/>
          <a:p>
            <a:r>
              <a:rPr lang="en-US" dirty="0"/>
              <a:t>TIC, TAC, TOE</a:t>
            </a:r>
            <a:br>
              <a:rPr lang="en-US" dirty="0"/>
            </a:br>
            <a:endParaRPr lang="en-US" sz="18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512AC-1573-44ED-AEE2-EB88B7140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7340" y="4911169"/>
            <a:ext cx="8791575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Coders involved: Thomas gray &amp;  Brandon Fernandez</a:t>
            </a:r>
          </a:p>
          <a:p>
            <a:r>
              <a:rPr lang="en-US" dirty="0"/>
              <a:t>Resources &amp; attributions:</a:t>
            </a:r>
          </a:p>
          <a:p>
            <a:r>
              <a:rPr lang="en-US" sz="1100" b="1" u="sng" dirty="0">
                <a:hlinkClick r:id="rId2"/>
              </a:rPr>
              <a:t>https://www.youtube.com/watch?v=lmYVUz3BGyI</a:t>
            </a:r>
            <a:endParaRPr lang="en-US" sz="1100" b="1" u="sng" dirty="0"/>
          </a:p>
          <a:p>
            <a:r>
              <a:rPr lang="en-US" sz="1100" b="1" u="sng" dirty="0">
                <a:hlinkClick r:id="rId3"/>
              </a:rPr>
              <a:t>https://www.youtube.com/watch?v=RuYg_D_ppYk</a:t>
            </a:r>
            <a:endParaRPr lang="en-US" sz="1100" b="1" u="sng" dirty="0"/>
          </a:p>
          <a:p>
            <a:r>
              <a:rPr lang="en-US" sz="1100" b="1" u="sng" dirty="0">
                <a:hlinkClick r:id="rId4"/>
              </a:rPr>
              <a:t>https://github.com/mevdschee/python-tictactoe</a:t>
            </a:r>
            <a:endParaRPr lang="en-US" sz="1100" b="1" u="sng" dirty="0"/>
          </a:p>
          <a:p>
            <a:endParaRPr lang="en-US" sz="1100" b="1" u="sng" dirty="0"/>
          </a:p>
          <a:p>
            <a:endParaRPr lang="en-US" sz="11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4936B-A747-46D4-A624-A939EFC28197}"/>
              </a:ext>
            </a:extLst>
          </p:cNvPr>
          <p:cNvSpPr txBox="1"/>
          <p:nvPr/>
        </p:nvSpPr>
        <p:spPr>
          <a:xfrm>
            <a:off x="5064123" y="1118950"/>
            <a:ext cx="487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SIMPLE, EASY, FUN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88C448-E4AB-4A0B-ABB3-C1F0F3DBB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8871" y="1703970"/>
            <a:ext cx="2194257" cy="227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54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</TotalTime>
  <Words>61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</vt:lpstr>
      <vt:lpstr>TIC, TAC, TOE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TIC, TAC, TOE</dc:title>
  <dc:creator>Tommy Gray</dc:creator>
  <cp:lastModifiedBy>Tommy Gray</cp:lastModifiedBy>
  <cp:revision>2</cp:revision>
  <dcterms:created xsi:type="dcterms:W3CDTF">2018-11-27T01:41:13Z</dcterms:created>
  <dcterms:modified xsi:type="dcterms:W3CDTF">2018-11-27T01:58:27Z</dcterms:modified>
</cp:coreProperties>
</file>