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5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008460-8B2F-4AAA-A4E2-1073006920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B0E66-A661-DF1C-1A38-FDEF11E8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81" y="519106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Three in a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00A3-6B46-99BD-089D-0818B972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272" y="-797423"/>
            <a:ext cx="6641495" cy="3182277"/>
          </a:xfrm>
        </p:spPr>
        <p:txBody>
          <a:bodyPr anchor="ctr">
            <a:normAutofit/>
          </a:bodyPr>
          <a:lstStyle/>
          <a:p>
            <a:r>
              <a:rPr lang="en-US" dirty="0"/>
              <a:t>The MAIN concept of this three in a row game is reminiscent of tic tac toe. There are however a couple of tweaks in order to make sure the project runs, not only </a:t>
            </a:r>
            <a:r>
              <a:rPr lang="en-US" u="sng" dirty="0"/>
              <a:t>smoothly</a:t>
            </a:r>
            <a:r>
              <a:rPr lang="en-US" dirty="0"/>
              <a:t> but </a:t>
            </a:r>
            <a:r>
              <a:rPr lang="en-US" u="sng" dirty="0"/>
              <a:t>effectively</a:t>
            </a:r>
            <a:r>
              <a:rPr lang="en-US" dirty="0"/>
              <a:t> as well.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36B2F18-5D98-DCA9-1643-D419A61B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11" y="1586484"/>
            <a:ext cx="2684375" cy="2332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5CE829-6144-8230-3BD5-11ACFD3D5862}"/>
              </a:ext>
            </a:extLst>
          </p:cNvPr>
          <p:cNvSpPr txBox="1"/>
          <p:nvPr/>
        </p:nvSpPr>
        <p:spPr>
          <a:xfrm>
            <a:off x="8690019" y="1586484"/>
            <a:ext cx="2729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game is over (either </a:t>
            </a:r>
            <a:r>
              <a:rPr lang="en-US" dirty="0" err="1"/>
              <a:t>playerone</a:t>
            </a:r>
            <a:r>
              <a:rPr lang="en-US" dirty="0"/>
              <a:t> or </a:t>
            </a:r>
            <a:r>
              <a:rPr lang="en-US" dirty="0" err="1"/>
              <a:t>playertwo</a:t>
            </a:r>
            <a:r>
              <a:rPr lang="en-US" dirty="0"/>
              <a:t> wins), ask if players want to replay the game. If the player chooses yes, reset the game, clear the board and play again.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ABB699-DF31-7186-BB4A-5B4E6FBF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41" y="4473147"/>
            <a:ext cx="4622773" cy="148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856435-24B1-CC06-D3B3-427E4AC5658A}"/>
              </a:ext>
            </a:extLst>
          </p:cNvPr>
          <p:cNvSpPr txBox="1"/>
          <p:nvPr/>
        </p:nvSpPr>
        <p:spPr>
          <a:xfrm>
            <a:off x="5489057" y="6007546"/>
            <a:ext cx="561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users choose to replay the game, change the answers to lowercase in case users enter “Y”, “N”</a:t>
            </a:r>
          </a:p>
        </p:txBody>
      </p:sp>
    </p:spTree>
    <p:extLst>
      <p:ext uri="{BB962C8B-B14F-4D97-AF65-F5344CB8AC3E}">
        <p14:creationId xmlns:p14="http://schemas.microsoft.com/office/powerpoint/2010/main" val="42632301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{9654F898-ED3F-D747-8125-B6F4C12BCFE6}tf10001120</Template>
  <TotalTime>14</TotalTime>
  <Words>105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Three in a 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in a row</dc:title>
  <dc:creator>Saul Perez</dc:creator>
  <cp:lastModifiedBy>Saul Perez</cp:lastModifiedBy>
  <cp:revision>1</cp:revision>
  <dcterms:created xsi:type="dcterms:W3CDTF">2022-07-28T01:07:21Z</dcterms:created>
  <dcterms:modified xsi:type="dcterms:W3CDTF">2022-07-28T01:21:34Z</dcterms:modified>
</cp:coreProperties>
</file>