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7" Type="http://schemas.microsoft.com/office/2020/02/relationships/classificationlabels" Target="docMetadata/LabelInfo.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30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068B0-A622-401F-9770-E1D85C35BD5F}" v="4" dt="2021-04-26T16:49:40.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1" autoAdjust="0"/>
    <p:restoredTop sz="93725" autoAdjust="0"/>
  </p:normalViewPr>
  <p:slideViewPr>
    <p:cSldViewPr snapToGrid="0">
      <p:cViewPr varScale="1">
        <p:scale>
          <a:sx n="99" d="100"/>
          <a:sy n="99" d="100"/>
        </p:scale>
        <p:origin x="96" y="1488"/>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userId="a68af07fd18c70c5" providerId="LiveId" clId="{02B068B0-A622-401F-9770-E1D85C35BD5F}"/>
    <pc:docChg chg="custSel modSld">
      <pc:chgData name="seth" userId="a68af07fd18c70c5" providerId="LiveId" clId="{02B068B0-A622-401F-9770-E1D85C35BD5F}" dt="2021-04-26T16:57:25.944" v="368" actId="1076"/>
      <pc:docMkLst>
        <pc:docMk/>
      </pc:docMkLst>
      <pc:sldChg chg="addSp delSp modSp mod">
        <pc:chgData name="seth" userId="a68af07fd18c70c5" providerId="LiveId" clId="{02B068B0-A622-401F-9770-E1D85C35BD5F}" dt="2021-04-26T16:57:25.944" v="368" actId="1076"/>
        <pc:sldMkLst>
          <pc:docMk/>
          <pc:sldMk cId="4175403367" sldId="301"/>
        </pc:sldMkLst>
        <pc:spChg chg="add mod">
          <ac:chgData name="seth" userId="a68af07fd18c70c5" providerId="LiveId" clId="{02B068B0-A622-401F-9770-E1D85C35BD5F}" dt="2021-04-26T16:49:59.394" v="365" actId="1076"/>
          <ac:spMkLst>
            <pc:docMk/>
            <pc:sldMk cId="4175403367" sldId="301"/>
            <ac:spMk id="2" creationId="{7E77AB47-8873-488B-A847-68D6774E393A}"/>
          </ac:spMkLst>
        </pc:spChg>
        <pc:spChg chg="mod">
          <ac:chgData name="seth" userId="a68af07fd18c70c5" providerId="LiveId" clId="{02B068B0-A622-401F-9770-E1D85C35BD5F}" dt="2021-04-26T16:23:57.130" v="40" actId="14100"/>
          <ac:spMkLst>
            <pc:docMk/>
            <pc:sldMk cId="4175403367" sldId="301"/>
            <ac:spMk id="3" creationId="{1E184D94-F8EF-435F-9A63-D9B409F552A5}"/>
          </ac:spMkLst>
        </pc:spChg>
        <pc:spChg chg="mod">
          <ac:chgData name="seth" userId="a68af07fd18c70c5" providerId="LiveId" clId="{02B068B0-A622-401F-9770-E1D85C35BD5F}" dt="2021-04-26T16:23:23.920" v="10" actId="20577"/>
          <ac:spMkLst>
            <pc:docMk/>
            <pc:sldMk cId="4175403367" sldId="301"/>
            <ac:spMk id="4" creationId="{E21C6A78-1B96-4433-9AED-9C2FCA20A1F4}"/>
          </ac:spMkLst>
        </pc:spChg>
        <pc:picChg chg="add del mod">
          <ac:chgData name="seth" userId="a68af07fd18c70c5" providerId="LiveId" clId="{02B068B0-A622-401F-9770-E1D85C35BD5F}" dt="2021-04-26T16:46:26.759" v="354" actId="21"/>
          <ac:picMkLst>
            <pc:docMk/>
            <pc:sldMk cId="4175403367" sldId="301"/>
            <ac:picMk id="7" creationId="{C8B44D3D-003B-4AA2-9BFF-8475CDD22145}"/>
          </ac:picMkLst>
        </pc:picChg>
        <pc:picChg chg="add mod">
          <ac:chgData name="seth" userId="a68af07fd18c70c5" providerId="LiveId" clId="{02B068B0-A622-401F-9770-E1D85C35BD5F}" dt="2021-04-26T16:44:05.512" v="350" actId="1076"/>
          <ac:picMkLst>
            <pc:docMk/>
            <pc:sldMk cId="4175403367" sldId="301"/>
            <ac:picMk id="9" creationId="{31660641-419D-4356-90B3-A670DE4EB762}"/>
          </ac:picMkLst>
        </pc:picChg>
        <pc:picChg chg="add mod">
          <ac:chgData name="seth" userId="a68af07fd18c70c5" providerId="LiveId" clId="{02B068B0-A622-401F-9770-E1D85C35BD5F}" dt="2021-04-26T16:57:25.944" v="368" actId="1076"/>
          <ac:picMkLst>
            <pc:docMk/>
            <pc:sldMk cId="4175403367" sldId="301"/>
            <ac:picMk id="11" creationId="{CF0230A2-54AF-4A0F-82D0-15D6524735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4/26/2021</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4/26/2021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r>
              <a:rPr lang="en-US"/>
              <a:t>Click icon to add picture</a:t>
            </a: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r>
              <a:rPr lang="en-US"/>
              <a:t>Click to edit Master title style</a:t>
            </a: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a:t>Click to edit Master title style</a:t>
            </a:r>
            <a:endParaRPr lang="en-US" dirty="0"/>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pPr lvl="0"/>
            <a:r>
              <a:rPr lang="en-US">
                <a:solidFill>
                  <a:schemeClr val="tx2"/>
                </a:solidFill>
                <a:latin typeface="+mn-lt"/>
              </a:rPr>
              <a:t>Click to edit Master text styles</a:t>
            </a: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r>
              <a:rPr lang="en-US"/>
              <a:t>Click icon to add picture</a:t>
            </a:r>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r>
              <a:rPr lang="en-US">
                <a:solidFill>
                  <a:schemeClr val="bg2"/>
                </a:solidFill>
              </a:rPr>
              <a:t>Click to edit Master title style</a:t>
            </a: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r>
              <a:rPr lang="en-US">
                <a:solidFill>
                  <a:schemeClr val="bg2">
                    <a:alpha val="55000"/>
                  </a:schemeClr>
                </a:solidFill>
              </a:rPr>
              <a:t>Click to edit Master subtitle style</a:t>
            </a:r>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pPr lvl="0"/>
            <a:r>
              <a:rPr lang="en-US">
                <a:solidFill>
                  <a:schemeClr val="tx2"/>
                </a:solidFill>
                <a:latin typeface="+mn-lt"/>
              </a:rPr>
              <a:t>Click to edit Master text styles</a:t>
            </a: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r>
              <a:rPr lang="en-US"/>
              <a:t>Click icon to add picture</a:t>
            </a:r>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r>
              <a:rPr lang="en-US"/>
              <a:t>Click icon to add picture</a:t>
            </a:r>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r>
              <a:rPr lang="en-US">
                <a:solidFill>
                  <a:schemeClr val="bg2"/>
                </a:solidFill>
              </a:rPr>
              <a:t>Click to edit Master title style</a:t>
            </a: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pPr lvl="0"/>
            <a:r>
              <a:rPr lang="en-US">
                <a:solidFill>
                  <a:schemeClr val="tx2"/>
                </a:solidFill>
                <a:latin typeface="+mn-lt"/>
              </a:rPr>
              <a:t>Click to edit Master text styles</a:t>
            </a: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r>
              <a:rPr lang="en-US"/>
              <a:t>Click icon to add picture</a:t>
            </a:r>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r>
              <a:rPr lang="en-US"/>
              <a:t>Click icon to add picture</a:t>
            </a:r>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r>
              <a:rPr lang="en-US"/>
              <a:t>Click icon to add picture</a:t>
            </a:r>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r>
              <a:rPr lang="en-US"/>
              <a:t>Click icon to add picture</a:t>
            </a:r>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r>
              <a:rPr lang="en-US"/>
              <a:t>Click icon to add picture</a:t>
            </a:r>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r>
              <a:rPr lang="en-US"/>
              <a:t>Click to edit Master title style</a:t>
            </a: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r>
              <a:rPr lang="en-US">
                <a:solidFill>
                  <a:schemeClr val="tx2">
                    <a:alpha val="55000"/>
                  </a:schemeClr>
                </a:solidFill>
              </a:rPr>
              <a:t>Click to edit Master subtitle style</a:t>
            </a:r>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r>
              <a:rPr lang="en-US"/>
              <a:t>Click icon to add picture</a:t>
            </a:r>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r>
              <a:rPr lang="en-US"/>
              <a:t>Click icon to add picture</a:t>
            </a:r>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r>
              <a:rPr lang="en-US"/>
              <a:t>Click icon to add picture</a:t>
            </a:r>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r>
              <a:rPr lang="en-US"/>
              <a:t>Click icon to add picture</a:t>
            </a:r>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r>
              <a:rPr lang="en-US"/>
              <a:t>Click icon to add picture</a:t>
            </a:r>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analogue silver wrist watch ">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88" y="0"/>
            <a:ext cx="12190412"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665018" y="0"/>
            <a:ext cx="4156364" cy="4773251"/>
          </a:xfrm>
        </p:spPr>
        <p:txBody>
          <a:bodyPr>
            <a:normAutofit/>
          </a:bodyPr>
          <a:lstStyle/>
          <a:p>
            <a:r>
              <a:rPr lang="en-US" dirty="0"/>
              <a:t>Daily Grind List </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a:lstStyle/>
          <a:p>
            <a:r>
              <a:rPr lang="en-US" dirty="0"/>
              <a:t>Seth Young </a:t>
            </a:r>
          </a:p>
        </p:txBody>
      </p:sp>
      <p:sp>
        <p:nvSpPr>
          <p:cNvPr id="2" name="TextBox 1">
            <a:extLst>
              <a:ext uri="{FF2B5EF4-FFF2-40B4-BE49-F238E27FC236}">
                <a16:creationId xmlns:a16="http://schemas.microsoft.com/office/drawing/2014/main" id="{7E77AB47-8873-488B-A847-68D6774E393A}"/>
              </a:ext>
            </a:extLst>
          </p:cNvPr>
          <p:cNvSpPr txBox="1"/>
          <p:nvPr/>
        </p:nvSpPr>
        <p:spPr>
          <a:xfrm>
            <a:off x="5564787" y="784892"/>
            <a:ext cx="6493164" cy="1200329"/>
          </a:xfrm>
          <a:prstGeom prst="rect">
            <a:avLst/>
          </a:prstGeom>
          <a:noFill/>
        </p:spPr>
        <p:txBody>
          <a:bodyPr wrap="square" rtlCol="0">
            <a:spAutoFit/>
          </a:bodyPr>
          <a:lstStyle/>
          <a:p>
            <a:r>
              <a:rPr lang="en-US" dirty="0">
                <a:solidFill>
                  <a:schemeClr val="bg1"/>
                </a:solidFill>
              </a:rPr>
              <a:t>The Daily Grind List will provide the user with the ability to write down different tasks they would like to complete. The user will also be able to check off boxes when they have completed each task. </a:t>
            </a:r>
          </a:p>
        </p:txBody>
      </p:sp>
      <p:pic>
        <p:nvPicPr>
          <p:cNvPr id="9" name="Picture 8" descr="A picture containing graphical user interface&#10;&#10;Description automatically generated">
            <a:extLst>
              <a:ext uri="{FF2B5EF4-FFF2-40B4-BE49-F238E27FC236}">
                <a16:creationId xmlns:a16="http://schemas.microsoft.com/office/drawing/2014/main" id="{31660641-419D-4356-90B3-A670DE4EB762}"/>
              </a:ext>
            </a:extLst>
          </p:cNvPr>
          <p:cNvPicPr>
            <a:picLocks noChangeAspect="1"/>
          </p:cNvPicPr>
          <p:nvPr/>
        </p:nvPicPr>
        <p:blipFill>
          <a:blip r:embed="rId3"/>
          <a:stretch>
            <a:fillRect/>
          </a:stretch>
        </p:blipFill>
        <p:spPr>
          <a:xfrm>
            <a:off x="1408423" y="1385057"/>
            <a:ext cx="2951438" cy="3170604"/>
          </a:xfrm>
          <a:prstGeom prst="rect">
            <a:avLst/>
          </a:prstGeom>
        </p:spPr>
      </p:pic>
      <p:pic>
        <p:nvPicPr>
          <p:cNvPr id="11" name="Picture 10" descr="Text&#10;&#10;Description automatically generated">
            <a:extLst>
              <a:ext uri="{FF2B5EF4-FFF2-40B4-BE49-F238E27FC236}">
                <a16:creationId xmlns:a16="http://schemas.microsoft.com/office/drawing/2014/main" id="{CF0230A2-54AF-4A0F-82D0-15D65247359A}"/>
              </a:ext>
            </a:extLst>
          </p:cNvPr>
          <p:cNvPicPr>
            <a:picLocks noChangeAspect="1"/>
          </p:cNvPicPr>
          <p:nvPr/>
        </p:nvPicPr>
        <p:blipFill>
          <a:blip r:embed="rId4"/>
          <a:stretch>
            <a:fillRect/>
          </a:stretch>
        </p:blipFill>
        <p:spPr>
          <a:xfrm>
            <a:off x="6480888" y="3972205"/>
            <a:ext cx="5577063" cy="2799166"/>
          </a:xfrm>
          <a:prstGeom prst="rect">
            <a:avLst/>
          </a:prstGeom>
        </p:spPr>
      </p:pic>
    </p:spTree>
    <p:extLst>
      <p:ext uri="{BB962C8B-B14F-4D97-AF65-F5344CB8AC3E}">
        <p14:creationId xmlns:p14="http://schemas.microsoft.com/office/powerpoint/2010/main" val="4175403367"/>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Lines design</Template>
  <TotalTime>36</TotalTime>
  <Words>44</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Neue Haas Grotesk Text Pro</vt:lpstr>
      <vt:lpstr>Wingdings 2</vt:lpstr>
      <vt:lpstr>LinesVTI</vt:lpstr>
      <vt:lpstr>Daily Grind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seth</dc:creator>
  <cp:lastModifiedBy>seth</cp:lastModifiedBy>
  <cp:revision>1</cp:revision>
  <dcterms:created xsi:type="dcterms:W3CDTF">2021-04-26T16:21:19Z</dcterms:created>
  <dcterms:modified xsi:type="dcterms:W3CDTF">2021-04-26T16:57:27Z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