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055-5CDD-4850-A165-475E6AE40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80B7-C679-4B64-A7A0-FF7E160AA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1609-EB3D-4AB8-BB9B-24D3D99E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494F-D0A7-4E5C-B8F4-3DFB7D2F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E685-4868-4642-8A44-14C5D303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54AB-8FBA-4D12-A99B-CBE8ACC1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5AD48-34E1-488B-83C9-D76616AE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E2B8-1D01-4339-8CF6-C9EFE522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6760-35F2-4128-AC49-8B2E267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0083-910A-4935-B394-746E61DC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F67F3-955B-464F-B66F-13AE6EB87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A8F78-1796-4E2D-A4C4-4F86C9AF1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ACB12-53B4-479D-B97A-46E0EDEE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5DFF-9217-483D-8EBD-837FD038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3E99-A1BF-4AC2-B242-13D3527B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BCA-4698-4955-97C1-66D009C8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C74B-ABD8-4FA7-898B-A1E7947E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3A70-17CE-4C3B-A755-9CAF7C1C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4891-4839-4219-8798-4C811AEB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A418-E263-4099-AA02-ED90F85C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FFBE-A291-4C2D-94BC-8B530BCD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9FCC-29F1-4C89-AE9C-0E5DAA53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D9F6-E963-4E98-8BAB-196FB19E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D679-9DFD-4583-AEA9-E7044E4D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FC88-D8CF-4B5E-A734-00AF9239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4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7D8A-3448-45BF-A8FC-27FAFE7E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AD39-4C64-4F2F-803D-9FD443943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741CD-3B25-4734-B04F-5EA0C7C68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0DEEC-F34C-4368-B662-9620DEF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D90D-B7E9-41F2-867A-388F409C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05F0D-5C16-4348-8277-90B35811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E4B-2FCE-4940-984F-815A5E29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2E18-8DB6-496F-A414-1B10D98D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7E6F0-B086-407F-9383-6073C050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B4EE9-9B7C-49D8-BE59-F88DE635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6BDA1-3EF4-4DA1-A1DC-69FE4C3C1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059E3-D7FD-46C5-AA21-955C35F6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8C736-6BEB-450F-8734-14C90DF0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6EE26-AC28-4A3A-91DD-A5C56626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9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D672-644C-46CD-9930-CB097D5E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7924-D8BA-48B5-9C7E-8B94E2F9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C539E-893F-4047-BB1B-050B2D3D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C276-D1F3-4891-8373-6B36F7E7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3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667E5-1ACF-469C-A2BB-903DDF14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AF5FB-7E10-47E5-A36B-4114BDEA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B9E9-8604-449C-A5D5-6B12C2C0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2340-2AE6-400B-88AB-AA5D1C03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9721-32E9-47E5-A342-15FF6DF4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102E-8AEB-4949-942A-9F32AB41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3B8E-312C-492D-A1B3-C73038A5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75B0-DA2B-432A-8FD8-77B81989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7D67-DC3F-4C14-9F43-4CC8EBF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0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E9E2-7F76-4C3D-B19D-0CD19347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0F5F9-AF10-4C39-8E8A-D81B6047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056D-8D50-4D6F-955A-22824E44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A7BD0-3272-4049-8775-CE67659B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D7C2-79FD-4286-84A3-918FB6D5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F1F32-C768-4D59-917E-992175E1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59795-F75D-45DC-9C7C-2CAD67D4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D9FB-479F-44FD-9C90-CD66E16B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C138-B1F8-454A-B228-3D15B9539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B6AD-195B-41FA-9C4E-C8A04D036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45E3-93AA-4BAD-B449-9FD61E456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5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Temp-Conver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5A432-DA54-409E-BC5E-95EF53F8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6"/>
            <a:ext cx="11139854" cy="786558"/>
          </a:xfrm>
        </p:spPr>
        <p:txBody>
          <a:bodyPr>
            <a:normAutofit fontScale="90000"/>
          </a:bodyPr>
          <a:lstStyle/>
          <a:p>
            <a:r>
              <a:rPr lang="en-US" altLang="ko-KR" sz="5400" dirty="0">
                <a:solidFill>
                  <a:srgbClr val="FFFFFF"/>
                </a:solidFill>
              </a:rPr>
              <a:t>Temperature Converter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2490C-6999-425F-AE2B-686A39D2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4667"/>
            <a:ext cx="9144000" cy="114313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Developer: Kihyup Yoon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Description: Temperature converter will allow users to convert Celsius to Fahrenheit and Fahrenheit to Celsius easily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42E314-4D41-481C-AB26-8A4B8BA98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38559" r="22758" b="-1"/>
          <a:stretch/>
        </p:blipFill>
        <p:spPr bwMode="auto">
          <a:xfrm>
            <a:off x="833737" y="2426818"/>
            <a:ext cx="444647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00460C23-D8AC-454E-B649-4E920FE4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288" y="2788861"/>
            <a:ext cx="5455917" cy="3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A1E8FA-711A-4165-8DA7-64F92C84D2EC}"/>
              </a:ext>
            </a:extLst>
          </p:cNvPr>
          <p:cNvSpPr txBox="1"/>
          <p:nvPr/>
        </p:nvSpPr>
        <p:spPr>
          <a:xfrm>
            <a:off x="546351" y="6254436"/>
            <a:ext cx="111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URL: </a:t>
            </a:r>
            <a:r>
              <a:rPr lang="en-US" altLang="ko-KR" dirty="0">
                <a:hlinkClick r:id="rId4"/>
              </a:rPr>
              <a:t>https://github.com/ksu-is/Temp-Converter/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69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686D8C4645440995EF86A2C5BD9C9" ma:contentTypeVersion="7" ma:contentTypeDescription="Create a new document." ma:contentTypeScope="" ma:versionID="c7ccd5c1aea3a7fca93008630667138d">
  <xsd:schema xmlns:xsd="http://www.w3.org/2001/XMLSchema" xmlns:xs="http://www.w3.org/2001/XMLSchema" xmlns:p="http://schemas.microsoft.com/office/2006/metadata/properties" xmlns:ns3="f15dc3e2-7fa5-43c2-9a02-8daa8cbe93f4" xmlns:ns4="91319c15-3905-4f28-a736-d70fba872e59" targetNamespace="http://schemas.microsoft.com/office/2006/metadata/properties" ma:root="true" ma:fieldsID="5b554a9bb7a938e3d27078488f1ccf1e" ns3:_="" ns4:_="">
    <xsd:import namespace="f15dc3e2-7fa5-43c2-9a02-8daa8cbe93f4"/>
    <xsd:import namespace="91319c15-3905-4f28-a736-d70fba872e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dc3e2-7fa5-43c2-9a02-8daa8cbe9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19c15-3905-4f28-a736-d70fba872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11627E-DF7F-4716-BF5E-100CFFCE1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5dc3e2-7fa5-43c2-9a02-8daa8cbe93f4"/>
    <ds:schemaRef ds:uri="91319c15-3905-4f28-a736-d70fba872e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C19EAB-E58D-42A1-B5DA-CA13AE4E8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E6DE1A-ACB3-43C4-8118-5E5309BDC6A0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f15dc3e2-7fa5-43c2-9a02-8daa8cbe93f4"/>
    <ds:schemaRef ds:uri="http://purl.org/dc/elements/1.1/"/>
    <ds:schemaRef ds:uri="http://schemas.microsoft.com/office/infopath/2007/PartnerControls"/>
    <ds:schemaRef ds:uri="91319c15-3905-4f28-a736-d70fba872e5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Temperature Converter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Converter</dc:title>
  <dc:creator>Yoon kihyup</dc:creator>
  <cp:lastModifiedBy>Yoon kihyup</cp:lastModifiedBy>
  <cp:revision>2</cp:revision>
  <dcterms:created xsi:type="dcterms:W3CDTF">2019-11-17T22:52:16Z</dcterms:created>
  <dcterms:modified xsi:type="dcterms:W3CDTF">2019-11-18T01:41:55Z</dcterms:modified>
</cp:coreProperties>
</file>