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July 25,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7183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B3699-A1DF-6432-2984-CD2A232DD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2" b="262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5C4F5-EDD3-BA83-07C0-8A99B3836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34" y="260268"/>
            <a:ext cx="5344886" cy="1319348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Temperature/Unit Conversion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B1A15-EDA3-EC4F-40C3-FE2D7D28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34" y="1579616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Member(s): Andrew 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55E54-7036-C4E7-9115-6780B50399F6}"/>
              </a:ext>
            </a:extLst>
          </p:cNvPr>
          <p:cNvSpPr txBox="1"/>
          <p:nvPr/>
        </p:nvSpPr>
        <p:spPr>
          <a:xfrm>
            <a:off x="206559" y="2346753"/>
            <a:ext cx="4509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program is designed to be a basic unit and temperature conversion calculator using functions, print statements, loops, and if statements.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will be given the choice to choose which measurements to convert by typing a number 1-18. </a:t>
            </a:r>
          </a:p>
          <a:p>
            <a:r>
              <a:rPr lang="en-US" dirty="0">
                <a:solidFill>
                  <a:schemeClr val="bg1"/>
                </a:solidFill>
              </a:rPr>
              <a:t>This calculator will continually operate until the user presses Z </a:t>
            </a:r>
            <a:r>
              <a:rPr lang="en-US">
                <a:solidFill>
                  <a:schemeClr val="bg1"/>
                </a:solidFill>
              </a:rPr>
              <a:t>to break the </a:t>
            </a:r>
            <a:r>
              <a:rPr lang="en-US" dirty="0">
                <a:solidFill>
                  <a:schemeClr val="bg1"/>
                </a:solidFill>
              </a:rPr>
              <a:t>program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263653F-7C45-0C9E-0548-0D916B68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2" y="589763"/>
            <a:ext cx="4315427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1374-5CD9-C093-EC2D-1FD510C8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3011-6D5C-5334-FF89-EFD6DDF0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92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31B31"/>
      </a:dk2>
      <a:lt2>
        <a:srgbClr val="F0F3F2"/>
      </a:lt2>
      <a:accent1>
        <a:srgbClr val="D33D73"/>
      </a:accent1>
      <a:accent2>
        <a:srgbClr val="C12B9F"/>
      </a:accent2>
      <a:accent3>
        <a:srgbClr val="B63DD3"/>
      </a:accent3>
      <a:accent4>
        <a:srgbClr val="662BC1"/>
      </a:accent4>
      <a:accent5>
        <a:srgbClr val="3D41D3"/>
      </a:accent5>
      <a:accent6>
        <a:srgbClr val="2B6EC1"/>
      </a:accent6>
      <a:hlink>
        <a:srgbClr val="6A5AC8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GradientRiseVTI</vt:lpstr>
      <vt:lpstr>Temperature/Unit Conversion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Temperature/Unit Conversion Program</dc:title>
  <dc:creator>Andrew Able</dc:creator>
  <cp:lastModifiedBy>Andrew Able</cp:lastModifiedBy>
  <cp:revision>1</cp:revision>
  <dcterms:created xsi:type="dcterms:W3CDTF">2022-07-25T16:10:43Z</dcterms:created>
  <dcterms:modified xsi:type="dcterms:W3CDTF">2022-07-25T16:51:20Z</dcterms:modified>
</cp:coreProperties>
</file>