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2CA28-F216-450B-A982-989833CA0968}" v="9" dt="2024-11-21T19:21:43.01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394" autoAdjust="0"/>
  </p:normalViewPr>
  <p:slideViewPr>
    <p:cSldViewPr snapToGrid="0">
      <p:cViewPr>
        <p:scale>
          <a:sx n="92" d="100"/>
          <a:sy n="92" d="100"/>
        </p:scale>
        <p:origin x="52" y="16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381" y="-104332"/>
            <a:ext cx="2914254" cy="861805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Tetris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7EBC2-6EB9-206B-533A-85D5C3847ABE}"/>
              </a:ext>
            </a:extLst>
          </p:cNvPr>
          <p:cNvSpPr txBox="1"/>
          <p:nvPr/>
        </p:nvSpPr>
        <p:spPr>
          <a:xfrm>
            <a:off x="5456287" y="697040"/>
            <a:ext cx="245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The classic game of Tetris</a:t>
            </a:r>
          </a:p>
          <a:p>
            <a:pPr algn="ctr"/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Ref</a:t>
            </a:r>
            <a:r>
              <a:rPr lang="en-US" sz="1400" b="1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reshed!</a:t>
            </a:r>
            <a:endParaRPr lang="en-US" sz="1400" b="1" i="1" dirty="0">
              <a:solidFill>
                <a:schemeClr val="accent5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115AE-8216-A1B9-D803-727AAC45321A}"/>
              </a:ext>
            </a:extLst>
          </p:cNvPr>
          <p:cNvSpPr txBox="1"/>
          <p:nvPr/>
        </p:nvSpPr>
        <p:spPr>
          <a:xfrm>
            <a:off x="10177570" y="6435175"/>
            <a:ext cx="225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Coder: Travis Vielot</a:t>
            </a:r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2B7B14EC-2FF6-C0A3-380E-B5C187CA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57" y="1471234"/>
            <a:ext cx="2363209" cy="3105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0895ED-F2EF-FED7-8ED3-010B3A71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233" y="1904652"/>
            <a:ext cx="4017349" cy="4432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6AACDB-5D3E-3FB6-1D56-AE0AD2FAA2BE}"/>
              </a:ext>
            </a:extLst>
          </p:cNvPr>
          <p:cNvSpPr txBox="1"/>
          <p:nvPr/>
        </p:nvSpPr>
        <p:spPr>
          <a:xfrm>
            <a:off x="5734319" y="4673148"/>
            <a:ext cx="24544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2"/>
                </a:solidFill>
                <a:latin typeface="+mj-lt"/>
              </a:rPr>
              <a:t>What is Tetris?</a:t>
            </a:r>
          </a:p>
          <a:p>
            <a:r>
              <a:rPr lang="en-US" sz="1100" dirty="0">
                <a:solidFill>
                  <a:schemeClr val="tx2"/>
                </a:solidFill>
                <a:latin typeface="+mj-lt"/>
              </a:rPr>
              <a:t>A </a:t>
            </a:r>
            <a:r>
              <a:rPr lang="en-US" sz="1100" i="0" dirty="0">
                <a:solidFill>
                  <a:schemeClr val="tx2"/>
                </a:solidFill>
                <a:effectLst/>
                <a:latin typeface="+mj-lt"/>
              </a:rPr>
              <a:t>classic puzzle game where players arrange falling blocks to create complete lines and clear rows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FD685-261D-4FFB-F3E0-2F537A464D2B}"/>
              </a:ext>
            </a:extLst>
          </p:cNvPr>
          <p:cNvSpPr txBox="1"/>
          <p:nvPr/>
        </p:nvSpPr>
        <p:spPr>
          <a:xfrm>
            <a:off x="8322458" y="150159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+mj-lt"/>
              </a:rPr>
              <a:t>Workings: </a:t>
            </a:r>
            <a:r>
              <a:rPr lang="en-US" sz="1400" b="1" i="1" dirty="0">
                <a:solidFill>
                  <a:schemeClr val="tx2"/>
                </a:solidFill>
                <a:latin typeface="+mj-lt"/>
              </a:rPr>
              <a:t>Developed With </a:t>
            </a:r>
            <a:r>
              <a:rPr lang="en-US" sz="1400" b="1" i="1" dirty="0" err="1">
                <a:solidFill>
                  <a:schemeClr val="tx2"/>
                </a:solidFill>
                <a:latin typeface="+mj-lt"/>
              </a:rPr>
              <a:t>Pygame</a:t>
            </a:r>
            <a:endParaRPr lang="en-US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23d5f51-dc29-4e5a-85aa-5ceb9337eed8" xsi:nil="true"/>
    <_activity xmlns="123d5f51-dc29-4e5a-85aa-5ceb9337eed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9395E6D1D39C418A4573FE485E3278" ma:contentTypeVersion="14" ma:contentTypeDescription="Create a new document." ma:contentTypeScope="" ma:versionID="38120a5d7ba8aa9e4559708e9d4ad981">
  <xsd:schema xmlns:xsd="http://www.w3.org/2001/XMLSchema" xmlns:xs="http://www.w3.org/2001/XMLSchema" xmlns:p="http://schemas.microsoft.com/office/2006/metadata/properties" xmlns:ns3="123d5f51-dc29-4e5a-85aa-5ceb9337eed8" xmlns:ns4="749192bc-38c2-4905-a8a6-e3cbf26cd25b" targetNamespace="http://schemas.microsoft.com/office/2006/metadata/properties" ma:root="true" ma:fieldsID="8dec7cb5425fc0c2be03a83bf2f277c0" ns3:_="" ns4:_="">
    <xsd:import namespace="123d5f51-dc29-4e5a-85aa-5ceb9337eed8"/>
    <xsd:import namespace="749192bc-38c2-4905-a8a6-e3cbf26cd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d5f51-dc29-4e5a-85aa-5ceb9337ee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192bc-38c2-4905-a8a6-e3cbf26cd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purl.org/dc/elements/1.1/"/>
    <ds:schemaRef ds:uri="749192bc-38c2-4905-a8a6-e3cbf26cd25b"/>
    <ds:schemaRef ds:uri="123d5f51-dc29-4e5a-85aa-5ceb9337eed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861ECB-6C33-44FC-A4A1-AE6044485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3d5f51-dc29-4e5a-85aa-5ceb9337eed8"/>
    <ds:schemaRef ds:uri="749192bc-38c2-4905-a8a6-e3cbf26cd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{83BC4C44-AFA6-4F7F-A936-D2D9BB91F8E5}tf16411248_win32</Template>
  <TotalTime>45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Tetris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Vielot</dc:creator>
  <cp:lastModifiedBy>Travis Vielot</cp:lastModifiedBy>
  <cp:revision>2</cp:revision>
  <dcterms:created xsi:type="dcterms:W3CDTF">2024-11-21T18:38:04Z</dcterms:created>
  <dcterms:modified xsi:type="dcterms:W3CDTF">2024-11-21T19:23:49Z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0x010100859395E6D1D39C418A4573FE485E3278</vt:lpwstr>
  </property>
</Properties>
</file>