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Amatic SC" panose="020B0604020202020204" charset="-79"/>
      <p:regular r:id="rId4"/>
      <p:bold r:id="rId5"/>
    </p:embeddedFont>
    <p:embeddedFont>
      <p:font typeface="Comfortaa" panose="020B0604020202020204" charset="0"/>
      <p:regular r:id="rId6"/>
      <p:bold r:id="rId7"/>
    </p:embeddedFont>
    <p:embeddedFont>
      <p:font typeface="Source Code Pr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74f367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74f367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 idx="4294967295"/>
          </p:nvPr>
        </p:nvSpPr>
        <p:spPr>
          <a:xfrm>
            <a:off x="1588000" y="532900"/>
            <a:ext cx="57969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mfortaa"/>
                <a:ea typeface="Comfortaa"/>
                <a:cs typeface="Comfortaa"/>
                <a:sym typeface="Comfortaa"/>
              </a:rPr>
              <a:t>Text-Intruders.pi</a:t>
            </a:r>
            <a:endParaRPr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5150" y="1594050"/>
            <a:ext cx="8322600" cy="144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By:</a:t>
            </a:r>
            <a:r>
              <a:rPr lang="en" sz="21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 Cassey Waldo, Derrick Palmore, &amp; Farha Idriss</a:t>
            </a:r>
            <a:endParaRPr sz="2100" b="1" dirty="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 b="1" dirty="0">
              <a:solidFill>
                <a:srgbClr val="24292E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4292E"/>
                </a:solidFill>
                <a:latin typeface="Comfortaa"/>
                <a:ea typeface="Comfortaa"/>
                <a:cs typeface="Comfortaa"/>
                <a:sym typeface="Comfortaa"/>
              </a:rPr>
              <a:t>An intruder alarm that sends a text message warning to the owner of a smartphone device with text messaging (SMS) capabilities.</a:t>
            </a:r>
            <a:endParaRPr sz="1800" b="1" dirty="0">
              <a:solidFill>
                <a:srgbClr val="24292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4292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4292E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https://github.com/ksu-is/Text-Intruders.pi</a:t>
            </a:r>
            <a:endParaRPr sz="1800" b="1" dirty="0">
              <a:solidFill>
                <a:srgbClr val="24292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4292E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l="23558" t="12064" r="17531" b="16466"/>
          <a:stretch/>
        </p:blipFill>
        <p:spPr>
          <a:xfrm>
            <a:off x="6545676" y="3129450"/>
            <a:ext cx="1791856" cy="1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l="20183" t="12205" r="19003" b="9907"/>
          <a:stretch/>
        </p:blipFill>
        <p:spPr>
          <a:xfrm>
            <a:off x="729925" y="3129450"/>
            <a:ext cx="1697299" cy="1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1;p13">
            <a:extLst>
              <a:ext uri="{FF2B5EF4-FFF2-40B4-BE49-F238E27FC236}">
                <a16:creationId xmlns:a16="http://schemas.microsoft.com/office/drawing/2014/main" id="{E69CC296-2388-4B3A-BA66-600A9E29303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">
            <a:off x="3546684" y="3287301"/>
            <a:ext cx="1879532" cy="15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Amatic SC</vt:lpstr>
      <vt:lpstr>Arial</vt:lpstr>
      <vt:lpstr>Source Code Pro</vt:lpstr>
      <vt:lpstr>Comfortaa</vt:lpstr>
      <vt:lpstr>Beach Day</vt:lpstr>
      <vt:lpstr>Text-Intruders.pi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Text-Intruders.pi</dc:title>
  <cp:lastModifiedBy>Derrick Palmore</cp:lastModifiedBy>
  <cp:revision>1</cp:revision>
  <dcterms:modified xsi:type="dcterms:W3CDTF">2019-11-18T23:03:15Z</dcterms:modified>
</cp:coreProperties>
</file>