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576-76A9-42CE-B6A4-008E9ECCC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71000-3A85-47FD-84C0-BEAFFC45A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38B6-35F7-4056-8051-A0A81149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45DA-3413-4A42-A5FB-1FC88B4E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3FF3-0527-4497-95A7-AE023EEC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0C1A-A7DD-4FCD-9864-AE56C621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77657-A59F-40A3-B396-2297E8A3B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4E0C-D8B1-4031-B158-78B24F7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43E8-6CD8-4500-8551-B4A58D57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6C01-D03E-463F-BF3F-47D97964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123B2-E8AF-4F9F-85A0-AA490119E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38FFA-B02E-4C68-AA49-0F677A83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C7C6-19C4-4A4B-A630-629A4DEF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D636-E65F-471C-A3C8-752D6437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56FBA-BA06-4222-9EBA-CB1AB84B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402-9070-441D-94A7-190531B5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890F-7C0E-4AF9-AFED-5806CBC9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88E-1B16-4FA0-8EED-2B07650A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E47C-5D1A-44F4-B5A0-84335F36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1248-B5B5-4C52-9A8F-4E4284ED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11E7-4B28-45C1-80C5-0CFF80A6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E3D5C-A758-467C-960E-514E6699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8D66-A231-4EE9-84BC-DD58F5C7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29A1-E58B-473D-9B6C-4ADC5405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F3BE-C29D-45E5-811E-DE009C51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3760-1F5B-44E9-B9B8-F4FD9F8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F723-387B-4F01-89EC-434E9EC3E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C5F54-93A5-4001-BF53-25BFB95D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9B40E-FAC4-4394-A1F9-F0223213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6F74-0D7B-4560-BE58-30B6FF52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62CE4-7317-4677-9D69-03DCB12D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4DD8-378A-4F4C-8B68-51577DF7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0522C-6F49-4C08-B2C2-DDC1B0A9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AAB8A-16E0-40A9-AC37-EABF92A40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23452-E964-44D4-B3BD-3E4F4711E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8AD13-CBC8-4CD7-87E3-48068AA38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24D38-A8A3-40D3-BE21-577AC4EC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1DEAC-1620-4BA2-8B42-E26A93A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4F50C-70BA-4317-B091-C3AC3F56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FAA4-F9DD-4CFC-ACD0-6A8AD01C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CA745-2667-49D7-84CE-99C9ACDF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C8C24-3FD7-4DB1-815F-856CE66D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2C5E-E14F-4CF0-B766-C7D4DB83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7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3A3A6-7574-42D5-A843-DA9D47C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6CB25-D703-4E0A-B27E-449A11EB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A2C6E-41DF-4F17-85F8-F54B2E91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5B2C-0A78-4D82-B3B1-CBB047FE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6894-6B43-44D0-8DE9-D1CBA93B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1C653-13EF-4E79-A6A7-B5AA46F7D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30EFA-CBB9-4F97-AE82-795AA5FC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1FF2F-3208-4428-8726-F2C621DA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8F4C-9A21-4F45-911D-52BCF57E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0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950A-ADD7-423B-9555-C15EB3F9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38257-0CB0-4E19-94B7-9A7A72EA0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40B3E-4F47-4797-BBA7-52DD60CCB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7A60-9A62-4BA3-BC6D-D18AAE26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B80F0-D601-4AEC-825F-4A07E8F0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CD29-AB90-409C-BDEA-23861AD2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49936-AD34-4FCE-96F8-445299E7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E5EF-3B53-40D8-9608-D92D117D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0FED-0C7C-4831-AF01-2356D7515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4C5A-35D2-486E-9299-E504DC55EA8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A2E4-B924-476B-B341-2926D34DC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F1A2-E090-4667-8B99-874B6F9B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B88E-7DA0-4E72-BE89-1F0C6B3D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Text-based-RPG-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9587-8D43-432A-9FDF-5EC781CC6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12973-ACB8-48EC-A58A-DBDE38334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A23639-7386-49F6-9736-B2FFD956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F0CAEA-2D62-44B2-92E9-E1276C5DB5DF}"/>
              </a:ext>
            </a:extLst>
          </p:cNvPr>
          <p:cNvSpPr txBox="1"/>
          <p:nvPr/>
        </p:nvSpPr>
        <p:spPr>
          <a:xfrm>
            <a:off x="184558" y="6207853"/>
            <a:ext cx="4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https://github.com/ksu-is/Text-based-RPG-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6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</dc:creator>
  <cp:lastModifiedBy>Jimmy</cp:lastModifiedBy>
  <cp:revision>2</cp:revision>
  <dcterms:created xsi:type="dcterms:W3CDTF">2020-07-07T20:55:00Z</dcterms:created>
  <dcterms:modified xsi:type="dcterms:W3CDTF">2020-07-07T20:56:45Z</dcterms:modified>
</cp:coreProperties>
</file>