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7"/>
  </p:normalViewPr>
  <p:slideViewPr>
    <p:cSldViewPr snapToGrid="0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EE98-B5FB-0453-1A29-FD1734DD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F4BF3-2038-8BD4-50FB-8CC75C49A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85361-92D6-EF9E-B263-46075B2C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99A2-96E4-A64C-8491-8FD5707C8AF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188DB-D3D3-653F-3C87-D95C220C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2FD44-1C8E-3458-911E-F9B1DC64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FCDE-E7C9-0840-A489-212BF533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6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A967-D8C5-7F94-025E-7052DA88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63EC2-93F4-7430-BCCD-816EFE649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BCDC0-8B3A-1084-81DC-7AA84B68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99A2-96E4-A64C-8491-8FD5707C8AF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1275-2391-BC76-6DAE-009119A0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B59C8-EB61-E64C-25C3-EDF23323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FCDE-E7C9-0840-A489-212BF533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0331C-7CD5-7478-AA43-20A80039C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ADBCD-7085-F1D6-E0EE-33E6870ED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7247E-02BB-E211-3450-F12307FB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99A2-96E4-A64C-8491-8FD5707C8AF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E5EC5-4A25-B3F6-46E4-1D3043B8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BD017-814A-0669-269D-DE6C825F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FCDE-E7C9-0840-A489-212BF533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0D12-402E-31C0-EC0D-ABD20F74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944B-0345-7C1A-550F-C644A062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C700-3CA2-E716-2976-3E060B7A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99A2-96E4-A64C-8491-8FD5707C8AF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5078E-F191-F7CC-7228-1598F09D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08B9E-5802-A526-DDBA-A17D5501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FCDE-E7C9-0840-A489-212BF533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311F-B46A-D166-67BE-C720432E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2A148-591A-2D51-D967-CE406D1BD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BB233-3538-B5F5-363A-D0713F63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99A2-96E4-A64C-8491-8FD5707C8AF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8726-C7D5-74AC-22C9-626B8371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C10CE-74E1-2059-A8F3-DB7CFD3E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FCDE-E7C9-0840-A489-212BF533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0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4460-3BDB-1D45-8A1B-9070A525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7B2AD-D165-B108-DC49-34F141394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0848B-C67C-C6DC-ED51-248656E9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2D003-1CF1-7545-5428-FBBE5972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99A2-96E4-A64C-8491-8FD5707C8AF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70827-2D3E-FC82-7989-219BD686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B9291-67AF-B731-D9E3-445A8EF7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FCDE-E7C9-0840-A489-212BF533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148C-F7C6-7CBC-EDB7-4DB0BE19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F816E-17BA-346D-C417-82E341313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6CADE-7BAC-D2DD-1F72-7DD67E8D7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2648A-8922-3377-964A-F5BDE03E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CAB68-3D23-6823-865E-AA615C6EC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2D9E5-FDCA-446C-099E-4945268F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99A2-96E4-A64C-8491-8FD5707C8AF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12A11-7273-E53C-CAD5-DDBCE8A6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C802F-97BB-A789-8AB7-6815A664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FCDE-E7C9-0840-A489-212BF533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5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CF34-1A3C-52AD-A1F5-E78F5294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DB287-E2E5-DA28-0A2C-92585FA0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99A2-96E4-A64C-8491-8FD5707C8AF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44317-E706-096A-46CC-3FF6737B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1EE6B-FC27-20AD-DD2F-7E7BAD4F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FCDE-E7C9-0840-A489-212BF533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4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15FF5-6B4D-F102-D80B-E7E47865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99A2-96E4-A64C-8491-8FD5707C8AF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B6F68-696E-33D7-DDB0-ABF2B40A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AC9C8-77B6-044B-3E91-91D8A6B0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FCDE-E7C9-0840-A489-212BF533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149A-0693-CBD4-CA3C-4EEC6396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4E4CC-3D70-E952-91BC-DBDCBBAC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A8398-9D0D-5A9E-3AC9-6B7016FAF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71D1-7331-3C6C-32FC-CD0FC6E5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99A2-96E4-A64C-8491-8FD5707C8AF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438C2-61C6-4321-1E7E-C27DA71C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A4610-B0C9-CE63-2811-D52ABDF3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FCDE-E7C9-0840-A489-212BF533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3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76EB-59FA-80AA-BB46-CF605534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5FBD2-B325-56DF-FB6E-D3161DFA1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8C753-3BE7-FF1C-92E2-51AC69B6C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0BAE1-6A8C-12E3-74A2-7ACBEE32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99A2-96E4-A64C-8491-8FD5707C8AF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84EBC-D17A-917F-3E94-4D1007FF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A9EF2-0F39-4A2E-C42D-55E29D23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FCDE-E7C9-0840-A489-212BF533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8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00D61-F13E-D33E-74D9-19AEFA97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5DFBF-E6B1-E8D5-37DF-5ACEA8847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98524-923C-FBD5-B977-D459620E1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E99A2-96E4-A64C-8491-8FD5707C8AF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C7510-36FB-366E-48A5-4C52A1723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FE038-FBE8-99C2-0039-AD82C87EF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A8FCDE-E7C9-0840-A489-212BF533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3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nely Little Misty Forest Trail Adventure Wallpaper, HD Artist 4K  Wallpapers, Images and Background - Wallpapers Den">
            <a:extLst>
              <a:ext uri="{FF2B5EF4-FFF2-40B4-BE49-F238E27FC236}">
                <a16:creationId xmlns:a16="http://schemas.microsoft.com/office/drawing/2014/main" id="{7114FB8D-2FB3-BCD4-E131-05C4AEE10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7963EF-0D01-8F57-FD0B-9130764F3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92188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TextQuest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217E9-7E98-082E-561C-EA23AD6F6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812" y="138588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Can you type your way to survival?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09AC5-B01A-E5B4-88E7-F695F4FF76A0}"/>
              </a:ext>
            </a:extLst>
          </p:cNvPr>
          <p:cNvSpPr txBox="1"/>
          <p:nvPr/>
        </p:nvSpPr>
        <p:spPr>
          <a:xfrm>
            <a:off x="9906000" y="634365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Cameron McMillan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1A2E1-6A12-A9AB-1BDA-4054729895CB}"/>
              </a:ext>
            </a:extLst>
          </p:cNvPr>
          <p:cNvSpPr txBox="1"/>
          <p:nvPr/>
        </p:nvSpPr>
        <p:spPr>
          <a:xfrm>
            <a:off x="0" y="6343650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https://github.com/ksu-is/TextQuest</a:t>
            </a:r>
          </a:p>
        </p:txBody>
      </p:sp>
      <p:pic>
        <p:nvPicPr>
          <p:cNvPr id="7" name="Picture 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DF1EF45F-FA86-83AA-19A7-D0D0C438C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253042"/>
            <a:ext cx="7772400" cy="10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7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TextQuest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Cameron McMillan</dc:creator>
  <cp:lastModifiedBy>Cameron McMillan</cp:lastModifiedBy>
  <cp:revision>1</cp:revision>
  <dcterms:created xsi:type="dcterms:W3CDTF">2024-11-21T16:22:11Z</dcterms:created>
  <dcterms:modified xsi:type="dcterms:W3CDTF">2024-11-21T16:51:58Z</dcterms:modified>
</cp:coreProperties>
</file>