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55"/>
  </p:normalViewPr>
  <p:slideViewPr>
    <p:cSldViewPr snapToGrid="0" snapToObjects="1">
      <p:cViewPr varScale="1">
        <p:scale>
          <a:sx n="75" d="100"/>
          <a:sy n="75" d="100"/>
        </p:scale>
        <p:origin x="-11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0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0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5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3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2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5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3BC5-1443-D84F-9E23-0E6E0D0A04BE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1CF3713-AB1B-2E47-A54F-2341A368AC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CB582-F2F9-104D-93FC-03B05079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487"/>
            <a:ext cx="11770579" cy="12079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Gen Pass 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Created by:</a:t>
            </a:r>
            <a:br>
              <a:rPr lang="en-US" sz="1400" dirty="0"/>
            </a:br>
            <a:r>
              <a:rPr lang="en-US" sz="1400" dirty="0"/>
              <a:t>Michael Grant &amp; Amir Andreas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xmlns="" id="{4F5DF0BD-536E-C744-85F0-4BF9B5CE42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365" b="13365"/>
          <a:stretch/>
        </p:blipFill>
        <p:spPr>
          <a:xfrm>
            <a:off x="87600" y="1295697"/>
            <a:ext cx="7101950" cy="29094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3582E9-04FD-D343-BA91-D6CD8CC03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Introduction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2FF9B6-F385-8641-91D6-0667EEAC1DB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09320" y="4321414"/>
            <a:ext cx="5669280" cy="1740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 you ever create an account with social media, email, banking, school website? </a:t>
            </a:r>
          </a:p>
          <a:p>
            <a:r>
              <a:rPr lang="en-US" dirty="0"/>
              <a:t>How many characters are needed?</a:t>
            </a:r>
          </a:p>
          <a:p>
            <a:r>
              <a:rPr lang="en-US" dirty="0"/>
              <a:t> How are you supposed to remember all the rules for the password?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9DB55B-2434-C444-8B84-4988BC04AB9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945436" y="2582024"/>
            <a:ext cx="3413125" cy="1093788"/>
          </a:xfrm>
        </p:spPr>
        <p:txBody>
          <a:bodyPr>
            <a:normAutofit/>
          </a:bodyPr>
          <a:lstStyle/>
          <a:p>
            <a:r>
              <a:rPr lang="en-US" dirty="0"/>
              <a:t>Generating Password Requirements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8193869-FD0A-D245-ADCD-D7C3EE99A2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85942" y="3703065"/>
            <a:ext cx="2932112" cy="5762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Gen Pass creates random passwords for today’s users. </a:t>
            </a:r>
          </a:p>
          <a:p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00024229-4192-244B-A2D3-9952611533B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079580" y="4457417"/>
            <a:ext cx="2935287" cy="800100"/>
          </a:xfrm>
        </p:spPr>
        <p:txBody>
          <a:bodyPr>
            <a:normAutofit fontScale="47500" lnSpcReduction="20000"/>
          </a:bodyPr>
          <a:lstStyle/>
          <a:p>
            <a:r>
              <a:rPr lang="en-US" sz="2400" dirty="0"/>
              <a:t>Original code was created in Visual Studio Code and compiled with other documents to our </a:t>
            </a:r>
            <a:r>
              <a:rPr lang="en-US" sz="2400" dirty="0" err="1"/>
              <a:t>GetHUB</a:t>
            </a:r>
            <a:r>
              <a:rPr lang="en-US" sz="2400" dirty="0"/>
              <a:t> site for presentation.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814FA9-03B7-BE41-99BF-2AFC8EA7FFBE}"/>
              </a:ext>
            </a:extLst>
          </p:cNvPr>
          <p:cNvSpPr/>
          <p:nvPr/>
        </p:nvSpPr>
        <p:spPr>
          <a:xfrm>
            <a:off x="7738976" y="1731928"/>
            <a:ext cx="382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-is/The-Gen-Pass</a:t>
            </a:r>
          </a:p>
        </p:txBody>
      </p:sp>
    </p:spTree>
    <p:extLst>
      <p:ext uri="{BB962C8B-B14F-4D97-AF65-F5344CB8AC3E}">
        <p14:creationId xmlns:p14="http://schemas.microsoft.com/office/powerpoint/2010/main" val="4184635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{6E816E48-2EB7-3443-A472-7A5ACB96DB7A}tf10001119</Template>
  <TotalTime>3</TotalTime>
  <Words>89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Gallery</vt:lpstr>
      <vt:lpstr>The Gen Pass  Created by: Michael Grant &amp; Amir Andreas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Gen Pass  Created by: Michael Grant &amp; Amir Andreas </dc:title>
  <dc:creator>Michael Grant</dc:creator>
  <cp:lastModifiedBy>Thomas Andreas</cp:lastModifiedBy>
  <cp:revision>2</cp:revision>
  <dcterms:created xsi:type="dcterms:W3CDTF">2019-07-20T01:48:06Z</dcterms:created>
  <dcterms:modified xsi:type="dcterms:W3CDTF">2019-07-20T03:08:51Z</dcterms:modified>
</cp:coreProperties>
</file>