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77"/>
  </p:normalViewPr>
  <p:slideViewPr>
    <p:cSldViewPr snapToGrid="0" snapToObjects="1">
      <p:cViewPr varScale="1">
        <p:scale>
          <a:sx n="76" d="100"/>
          <a:sy n="76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D991-54D6-6C4A-9F1F-C248851E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B9171-FF13-AE45-B582-489365C00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2C85-9FA8-5443-B33B-7C9DBB63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CA03-9E08-E743-9B5C-9AD5C9B1DA7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937E6-BF69-6F41-B7D6-9C6DAA63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7DF13-EE70-5944-B78A-38FB09D9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8C1-43B4-1A47-811F-4AF29B9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5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0C90-9F1E-0847-BC7F-9F694BFC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D0DC-2802-FB40-B9B8-37E75F60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F7F1-1027-FD41-8D11-55DCF301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CA03-9E08-E743-9B5C-9AD5C9B1DA7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A70C0-C75F-8943-A0A0-13C42305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635-3283-C24D-8097-EB08C949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8C1-43B4-1A47-811F-4AF29B9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7FE83-DD73-FC47-8528-12A0A0D68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F0901-7A21-974C-BB79-8E87F94E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751D-3AFB-4C41-AFDF-971A5EA0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CA03-9E08-E743-9B5C-9AD5C9B1DA7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1B9D-DAC6-0A43-8D17-262DD712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CD79E-8C27-EB42-A138-C2A9E8D0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8C1-43B4-1A47-811F-4AF29B9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DFBB-AC1D-2747-A54B-51B65D61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B80D-21F4-7C48-AF13-4E46DA0D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887DA-0AAB-7444-9BD5-A0459EAA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CA03-9E08-E743-9B5C-9AD5C9B1DA7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5DE4-DB84-5C45-9D91-3BEAE9AE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1804-D63E-3D43-A201-81B9FAC6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8C1-43B4-1A47-811F-4AF29B9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5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0D1C-A7D2-D54A-AAF5-AB34B31F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94D9-52CC-3C43-8747-1E6DD37B8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9E516-79DA-A742-BF34-585C0443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CA03-9E08-E743-9B5C-9AD5C9B1DA7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39453-9B3F-2442-A152-D5CDC79E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1F5C8-9385-A04D-91B0-20AAD333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8C1-43B4-1A47-811F-4AF29B9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6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53B6-FCD3-2D4A-8C28-29D83A82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D916-4CE8-FA44-95AA-318D8295B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CA842-10C3-6845-B2D8-93A4839FA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70517-1B3C-E745-A7D3-9F64D0F6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CA03-9E08-E743-9B5C-9AD5C9B1DA7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EB431-A25A-5F48-9E84-F40BBC5E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FDB5C-B490-7F4D-BF59-D8A4C78E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8C1-43B4-1A47-811F-4AF29B9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1BE7-D9D2-CD44-9CDD-B2A68653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6A65A-B468-874B-BCF2-3430F16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BAB29-2702-5541-BD7E-93857432D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83A5E-67D2-F64A-B752-C8755BC38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4DAD4-DCBB-964D-A902-D7EAA44F2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E510C-B2CA-9249-BDD4-70A4F7F2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CA03-9E08-E743-9B5C-9AD5C9B1DA7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AF536-740A-204B-97DF-33E0E997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5B68B-742B-2447-9043-A7481F4D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8C1-43B4-1A47-811F-4AF29B9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8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9F3F-D139-1C41-A143-8A6F792D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73C07-A889-D14A-B329-805041B7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CA03-9E08-E743-9B5C-9AD5C9B1DA7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084B7-7E52-064B-AD66-1D33C73A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819D6-C090-D548-9905-D0FFB54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8C1-43B4-1A47-811F-4AF29B9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96BB7-8C3C-564C-A5CF-C27D827F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CA03-9E08-E743-9B5C-9AD5C9B1DA7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750FB-C951-6240-B969-A8CB0B16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EF29D-B83A-7E47-ADA3-E80DE30D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8C1-43B4-1A47-811F-4AF29B9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9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4A99-D5A8-B342-AC17-4E79F663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740D-AE00-8C40-93CF-7D3E9AFE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E42E3-194C-0A42-8772-0B9D9A97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7AADA-E7DE-3D41-B7C2-A3CB31CC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CA03-9E08-E743-9B5C-9AD5C9B1DA7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908EE-3C32-5647-B62D-ECA2FA32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4E847-6A69-6941-9099-3F806BC6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8C1-43B4-1A47-811F-4AF29B9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F2AC-D3A6-A34B-8D7F-04680176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1522F-F7C0-F44F-AC7A-8C210CC10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88985-7A07-B740-9D0C-67DA33222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AC097-6199-3244-BD5B-51359404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ACA03-9E08-E743-9B5C-9AD5C9B1DA7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A0DC3-A5F7-734E-BF56-E8A33390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E158E-1363-ED45-A3A6-FE293242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68C1-43B4-1A47-811F-4AF29B9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23B0E-EB79-6C48-83F2-43F85292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941E9-E016-1744-9505-64D6AFF6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328A-B62F-8B4C-BF57-F35C9D1B1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CA03-9E08-E743-9B5C-9AD5C9B1DA7A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44A6D-CEEE-8343-8558-634A5AAF8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4E31E-0BAC-7348-A454-0C28726EE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368C1-43B4-1A47-811F-4AF29B9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00B0F0"/>
            </a:gs>
            <a:gs pos="0">
              <a:srgbClr val="002060"/>
            </a:gs>
            <a:gs pos="24000">
              <a:schemeClr val="accent1">
                <a:lumMod val="60000"/>
                <a:lumOff val="40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100000">
              <a:srgbClr val="0070C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22D1-4091-BD4B-848F-8B591D5E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>
                <a:latin typeface="Bradley Hand" pitchFamily="2" charset="77"/>
              </a:rPr>
              <a:t>The Perfect Ride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74556-B720-E042-B9BD-F79FCBDB1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7600"/>
            <a:ext cx="9144000" cy="1655762"/>
          </a:xfrm>
        </p:spPr>
        <p:txBody>
          <a:bodyPr/>
          <a:lstStyle/>
          <a:p>
            <a:r>
              <a:rPr lang="en-US" dirty="0"/>
              <a:t>An app that helps you find the car of your dreams</a:t>
            </a:r>
          </a:p>
          <a:p>
            <a:endParaRPr lang="en-US" dirty="0"/>
          </a:p>
          <a:p>
            <a:r>
              <a:rPr lang="en-US" dirty="0"/>
              <a:t>By: Umar Younus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F52EF-EDF0-2043-AFD8-536F7774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133" y="3752955"/>
            <a:ext cx="5909733" cy="33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3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</vt:lpstr>
      <vt:lpstr>Calibri</vt:lpstr>
      <vt:lpstr>Calibri Light</vt:lpstr>
      <vt:lpstr>Office Theme</vt:lpstr>
      <vt:lpstr>The Perfect Ride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Perfect Ride</dc:title>
  <dc:creator>Younus, Umar</dc:creator>
  <cp:lastModifiedBy>Younus, Umar</cp:lastModifiedBy>
  <cp:revision>2</cp:revision>
  <dcterms:created xsi:type="dcterms:W3CDTF">2021-05-01T01:20:48Z</dcterms:created>
  <dcterms:modified xsi:type="dcterms:W3CDTF">2021-05-01T01:32:08Z</dcterms:modified>
</cp:coreProperties>
</file>