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8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09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81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7672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73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6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5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3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7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7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5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8FFF-BCF4-4FDE-B807-46E05E9725B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A30DF1-1836-4B61-952A-B9A3401A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ksu-is/The-Smart-Shopping-Suite-Price-Tracker-E-Commerce-Website-/blob/main/pricetracker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0198F0-98EC-C4C8-0068-BE739460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37" y="70515"/>
            <a:ext cx="8596668" cy="9645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i="0" dirty="0">
                <a:effectLst/>
              </a:rPr>
              <a:t>The Smart Shopping Suite-Price-Tracker</a:t>
            </a:r>
            <a:br>
              <a:rPr lang="en-US" sz="2800" b="1" i="0" dirty="0">
                <a:effectLst/>
              </a:rPr>
            </a:br>
            <a:r>
              <a:rPr lang="en-US" sz="2800" dirty="0"/>
              <a:t>By: Deja Boney and Libby Fox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2E7EA2C-4DE8-7C4E-E247-7D8002A8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0168" y="1908465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b="0" i="0" dirty="0">
                <a:effectLst/>
              </a:rPr>
              <a:t>The Smart Shopping Suite would be a comprehensive Python-powered application that amalgamates the functionality of a product and its price. </a:t>
            </a:r>
            <a:br>
              <a:rPr lang="en-US" b="0" i="0" dirty="0">
                <a:effectLst/>
              </a:rPr>
            </a:br>
            <a:endParaRPr lang="en-US" dirty="0"/>
          </a:p>
          <a:p>
            <a:pPr>
              <a:buFont typeface="Wingdings 3" charset="2"/>
              <a:buChar char=""/>
            </a:pPr>
            <a:r>
              <a:rPr lang="en-US" dirty="0"/>
              <a:t>The price is always tracked based on the interval 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18" name="Content Placeholder 17" descr="A screenshot of a computer">
            <a:extLst>
              <a:ext uri="{FF2B5EF4-FFF2-40B4-BE49-F238E27FC236}">
                <a16:creationId xmlns:a16="http://schemas.microsoft.com/office/drawing/2014/main" id="{75929504-663F-4C13-92E0-B58626A49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06"/>
          <a:stretch/>
        </p:blipFill>
        <p:spPr>
          <a:xfrm>
            <a:off x="430351" y="2327960"/>
            <a:ext cx="5423429" cy="3882362"/>
          </a:xfrm>
          <a:prstGeom prst="rect">
            <a:avLst/>
          </a:prstGeom>
        </p:spPr>
      </p:pic>
      <p:pic>
        <p:nvPicPr>
          <p:cNvPr id="8" name="Picture 7" descr="A black screen with colorful text">
            <a:extLst>
              <a:ext uri="{FF2B5EF4-FFF2-40B4-BE49-F238E27FC236}">
                <a16:creationId xmlns:a16="http://schemas.microsoft.com/office/drawing/2014/main" id="{9EDA2C1D-D4F2-4FF5-AF9F-FB07F5C6E1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00"/>
          <a:stretch/>
        </p:blipFill>
        <p:spPr>
          <a:xfrm>
            <a:off x="6045200" y="4063194"/>
            <a:ext cx="4267200" cy="1946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6F6EB4-C9D7-2C48-464F-D6104DA4216C}"/>
              </a:ext>
            </a:extLst>
          </p:cNvPr>
          <p:cNvSpPr txBox="1"/>
          <p:nvPr/>
        </p:nvSpPr>
        <p:spPr>
          <a:xfrm>
            <a:off x="485245" y="6290534"/>
            <a:ext cx="558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Where prices are always tracked!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E71DD-22AF-08DD-4374-8F16856A7ED1}"/>
              </a:ext>
            </a:extLst>
          </p:cNvPr>
          <p:cNvSpPr txBox="1"/>
          <p:nvPr/>
        </p:nvSpPr>
        <p:spPr>
          <a:xfrm>
            <a:off x="440975" y="1256328"/>
            <a:ext cx="496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hlinkClick r:id="rId4"/>
              </a:rPr>
              <a:t>https://github.com/ksu-is/The-Smart-Shopping-Suite-Price-Tracker-E-Commerce-Website-/blob/main/pricetracker.py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3364F-5BC6-4FAD-0F7A-390E7327ABF7}"/>
              </a:ext>
            </a:extLst>
          </p:cNvPr>
          <p:cNvSpPr txBox="1"/>
          <p:nvPr/>
        </p:nvSpPr>
        <p:spPr>
          <a:xfrm>
            <a:off x="6133504" y="6037679"/>
            <a:ext cx="366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In this case, the price is tracked every 2 minutes! </a:t>
            </a:r>
          </a:p>
        </p:txBody>
      </p:sp>
    </p:spTree>
    <p:extLst>
      <p:ext uri="{BB962C8B-B14F-4D97-AF65-F5344CB8AC3E}">
        <p14:creationId xmlns:p14="http://schemas.microsoft.com/office/powerpoint/2010/main" val="13449970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2843</TotalTime>
  <Words>80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The Smart Shopping Suite-Price-Tracker By: Deja Boney and Libby Fox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Smart Shopping Suite-Price-Tracker By: Deja Boney and Libby Fox</dc:title>
  <dc:creator>Deja Boney</dc:creator>
  <cp:lastModifiedBy>Deja Boney</cp:lastModifiedBy>
  <cp:revision>5</cp:revision>
  <dcterms:created xsi:type="dcterms:W3CDTF">2024-04-22T15:05:32Z</dcterms:created>
  <dcterms:modified xsi:type="dcterms:W3CDTF">2024-04-26T13:47:06Z</dcterms:modified>
</cp:coreProperties>
</file>