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892-DFEA-6A0E-9499-994E8346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FFD3C-C791-EB57-7EA6-AF30B626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449F-D241-A149-6A81-9A964B5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A85D-2511-9BD9-A70A-4CE511ED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1BE3-5705-9615-E18E-BF041923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5F2-3EAD-AB55-1E02-EA16770C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AA2E-B5AC-145B-5CC0-35B45901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1661-F6A9-A28C-4350-FBABC04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A47C-6CFD-BD3A-65BF-2647ECE9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7FD9-76C4-D998-1202-92A5EE0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8A21F-ADD9-A008-4E29-448756A90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08ECD-AB25-8762-FD27-2A72D55B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9662D-47DA-5F35-C7D2-647B7E8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CDE4-E934-1E37-987E-307B21D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2FD6-DA5E-8893-5729-A9186ABC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66CD-60A4-7BA0-0B9B-51FF2A76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2E86-2CD6-1E2A-12B8-AEE411B0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BED8-EB24-486B-2974-779CFF0A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D743-21CC-B3CA-04D5-40EAD98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335C-2999-314C-406F-4D85FD72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9E7-B29F-0F6B-223E-D1323B9A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1280-FE4B-60CF-825E-DABF0B7B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91EC-B401-3D25-A18B-A48A013E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4213-FC7F-8372-2533-8A9B376E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2D94-761C-9C12-5ADA-A7AF9C29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4191-31ED-56B4-D8E4-D69DE35F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3FB3-41BE-5E71-E359-E05DF48E1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2E98-3D16-20AC-8FF6-AD808AF9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31879-4A96-4C24-085C-D125DDF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0BAD9-FD9B-2DF3-1279-789ED0AF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1608B-2285-AF7F-A131-726A675A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66AB-ACE3-8ACB-4004-BF9BCB94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8728-DBD3-F25B-0AA2-360C6B82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76D6B-219C-A939-ADCF-4F72FB4A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FEA77-22C4-543B-8B14-3BF8E82E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90F60-0157-8C19-5F5E-98AF3F2F1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2F653-E4EF-9A37-0CEB-81B0738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395C5-79F1-0B70-9146-A7A1858B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97575-8B14-E381-0007-6526EB30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4A00-059D-4B3D-67EF-5C5C0EA9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20C7-3C67-388E-B737-21B6D76C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9ADA5-EF1E-6416-5839-6CC04C70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6D9E5-4707-057E-D79A-B6EF00AD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6FB4C-DC6F-DA03-8110-6BC7812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6C465-E8B9-3AE4-9BAC-4680DC26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B65D-E9D8-6298-219E-4C89323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7E28-282F-A9CC-B31D-5756DCFD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2B65-3E50-5A81-2CD7-CB32E7D9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8888-11EE-3E2A-3B64-F1519C2D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C75E-F736-73BC-0EBC-AFD83CB9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4AE97-3E35-35D8-1358-A8C5109F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B1AD-7A2F-F62E-AF52-A8A59A1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06E-525B-B878-6447-94842AAE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6D32D-7A42-A1B1-D0FF-A75D7BA5E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9C280-F777-18D2-B2A8-385883B1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BD06-0A91-91C3-A537-42BCA891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2BC60-D78A-41E3-F52D-C09BFE70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945B-68B0-C594-3ED6-2E81096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A1F02-6189-3BC8-552E-BF2CDBE2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66C8-A696-3FDD-A0DF-FEEE74D2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9C2-7BC6-F14C-5C9F-3F83FE34D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26CEF-E47A-46FC-8B9B-38BA5B9712F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88CE-CCA5-66C7-01F4-B33012C61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CDAA-8B0A-BF56-88BB-09704939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994AB-EEFA-4575-920D-99C3D9C6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903B-83F1-9556-A70E-D483CFB6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/>
              <a:t>The Game of Snake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0323-F17E-FF14-6394-741B6C36E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sz="2000" dirty="0"/>
              <a:t>Snake is a classic video game with the goal to eat as much food as you can to grow your snake in hopes of filling out the entire screen.</a:t>
            </a:r>
          </a:p>
          <a:p>
            <a:endParaRPr lang="en-US" sz="2000" dirty="0"/>
          </a:p>
          <a:p>
            <a:r>
              <a:rPr lang="en-US" sz="2000" dirty="0"/>
              <a:t>Luke Bracknell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nake Game - Play Online at Coolmath Games">
            <a:extLst>
              <a:ext uri="{FF2B5EF4-FFF2-40B4-BE49-F238E27FC236}">
                <a16:creationId xmlns:a16="http://schemas.microsoft.com/office/drawing/2014/main" id="{57CF1F5F-B6D3-9D4B-7445-A77D631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243" y="1801038"/>
            <a:ext cx="4939504" cy="287297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The Game of Snake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Bracknell</dc:creator>
  <cp:lastModifiedBy>Luke Bracknell</cp:lastModifiedBy>
  <cp:revision>1</cp:revision>
  <dcterms:created xsi:type="dcterms:W3CDTF">2024-07-21T20:04:45Z</dcterms:created>
  <dcterms:modified xsi:type="dcterms:W3CDTF">2024-07-21T20:24:00Z</dcterms:modified>
</cp:coreProperties>
</file>