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4"/>
  </p:sldMasterIdLst>
  <p:sldIdLst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A0C0817-A112-4847-8014-A94B7D2A4EA3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29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840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376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1345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49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952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195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6702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2494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1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9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9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4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5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8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2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62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u-is/TheDragon-sLai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7A6CAB7-4BA4-47A6-BD12-B1B7A0C91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8662" y="1571343"/>
            <a:ext cx="2888412" cy="42139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C457643B-DC98-C7A9-9690-EB767549792D}"/>
              </a:ext>
            </a:extLst>
          </p:cNvPr>
          <p:cNvSpPr txBox="1">
            <a:spLocks/>
          </p:cNvSpPr>
          <p:nvPr/>
        </p:nvSpPr>
        <p:spPr>
          <a:xfrm>
            <a:off x="3665331" y="1066800"/>
            <a:ext cx="4775075" cy="559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Text based Dungeons &amp; Dragons Campaign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42D0E2-A4B0-01B5-677B-8E0EABD3B113}"/>
              </a:ext>
            </a:extLst>
          </p:cNvPr>
          <p:cNvSpPr txBox="1">
            <a:spLocks/>
          </p:cNvSpPr>
          <p:nvPr/>
        </p:nvSpPr>
        <p:spPr>
          <a:xfrm>
            <a:off x="3708462" y="301924"/>
            <a:ext cx="4775075" cy="9230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>
                <a:latin typeface="Viner Hand ITC" panose="03070502030502020203" pitchFamily="66" charset="0"/>
              </a:rPr>
              <a:t>Dragon’s Lair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98AF9-F633-095F-23CE-92ECA0983521}"/>
              </a:ext>
            </a:extLst>
          </p:cNvPr>
          <p:cNvSpPr txBox="1"/>
          <p:nvPr/>
        </p:nvSpPr>
        <p:spPr>
          <a:xfrm>
            <a:off x="5056516" y="6186744"/>
            <a:ext cx="207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Samantha Finch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D7A4F-012C-C028-BFB2-5323917F5633}"/>
              </a:ext>
            </a:extLst>
          </p:cNvPr>
          <p:cNvSpPr txBox="1"/>
          <p:nvPr/>
        </p:nvSpPr>
        <p:spPr>
          <a:xfrm>
            <a:off x="163902" y="6186744"/>
            <a:ext cx="373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3"/>
              </a:rPr>
              <a:t>ksu-is/TheDragon-sLair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30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Viner Hand ITC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Finch</dc:creator>
  <cp:lastModifiedBy>Sam Finch</cp:lastModifiedBy>
  <cp:revision>1</cp:revision>
  <dcterms:created xsi:type="dcterms:W3CDTF">2022-07-25T23:03:23Z</dcterms:created>
  <dcterms:modified xsi:type="dcterms:W3CDTF">2022-07-25T23:18:33Z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