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0BE7-BBA8-4173-AFE4-E56112D6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149A0-4389-43A5-81A2-9CD96CE5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13FC-A3F3-42F2-B58D-AA3C43F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A932-5C74-4BFB-BD67-61E6685C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6966-6C6A-4FCB-9454-C09F517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B09C-9BBC-4E56-B8F9-EEAF8C1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7BAC9-4EC1-4BE7-A420-4FBC97D8C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72A7-BE15-474F-B3BA-ED27A3DF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EF36-451F-4110-838C-C570E062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5B2B-2DB3-430D-AD07-910A707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26301-337C-4CC8-92AC-62BAC2B88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13672-952E-4AFE-973C-EADD42A19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21D0-4B58-4B4A-A2E3-2D66C924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A590-15C7-4567-A3A2-5BEDC3F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90FE-D218-4DA6-95A6-C453EAA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241-42D2-4532-A023-38DEBF90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E5EC-ED7A-4DFC-89CA-EF4BE5A9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2D33-C8AA-4AE8-8996-88128CE6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D740-0DC5-433E-829F-A61D47A0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9873-5789-490F-B457-4912304F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190-A819-48AD-B510-E3F5083D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A907-CA2C-4FF0-970E-FCB88194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6062-B062-495D-9554-7D4063CD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88F5-72B8-4997-9440-C80A2E3F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FA5A-DC2D-470A-BDD3-71D9AF02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7B0A-80F8-4124-B59E-4ED09502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6DE3-6F6D-428B-AC2F-92C48F94E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0693B-9376-49C3-BA0E-6813ED756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389D-D4C7-45BB-840D-2F19C774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9D42-76D0-4ECE-AB3E-46384A79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CB28-A4DA-495D-B196-D45133AC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2975-6C28-4C11-91A0-6EAD1FBA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2967-24D5-4F9F-B073-827C0885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D1935-E92A-4C4A-8FF8-53BECF59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34153-9224-424F-B9B3-6E080F93F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7760-E1C6-4AC7-A599-E2F12447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00943-9C38-40AE-8E7C-C85A5F4D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8841C-A6DA-4226-A43A-0F10027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91918-9780-41F0-83B1-51097D43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BF58-13B1-4FC8-8EF6-CCE10CB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59B7D-BA66-4705-A141-978E1ADE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9B35F-A427-424C-8E68-0B5A42F2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F0E92-95C7-49C4-B37B-AA26D844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C4B1E-9D57-473F-870C-A372D451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E809E-CD6E-497B-B481-8637C28D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DD2F-8689-437A-8345-D60CBFB9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4142-92EF-48FE-BF10-5E3F9013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40E-8107-4000-9BDC-2ACF687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8E3A-D9A6-404B-A2AD-A2BAC4C0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264E-BFF8-44EC-8365-3A190509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DBCF-F677-42D1-9F79-65432361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583F-3785-46BA-BABE-660F0157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7F8F-26C9-467A-A5CD-D795100C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15E38-9A65-449E-B4DD-7060D3C7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1BF22-A0F1-4295-8CBC-10A38658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2B3A2-F21C-4096-8684-BBDB9C97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16B7-569A-44BF-ABEC-58942ED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3E39-F621-4133-8342-9FCE3B5E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3DFBA-7E92-4649-886B-480A7A0D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CB77-6162-44FD-B8CA-DBAF63A7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7059-4DF1-4FF0-B0AD-BD86FB8C8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90A2-6942-4CF9-9FFD-DF71CAF175B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19E3-DF37-4619-8482-E575F4C72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963A-2F66-4670-9857-2DA7998C0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384E-078E-4768-BBE2-3B0D678B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reative_tools/50784783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libretexts.org/Bookshelves/Algebra/Book:_Elementary_Algebra_(Arnold)/03:_Introduction_to_Graphing/3.02:_The_Graphing_Calcula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87B9C-BFB5-419B-8692-A933B739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TI-Calculator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A0EC6-6A0D-4768-95EA-A86384A1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Presented by Klarelle Kanyama</a:t>
            </a:r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52A5A1-C468-4714-B2F8-2AC76519A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059" b="3158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03CF61-BFDA-4364-B7E4-9EB48A8DDBFB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creative_tools/50784783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82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4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86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AF0E-99E8-4B18-BF3C-BFED6D95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561D-2714-4003-B396-7DD699CC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chemeClr val="bg1"/>
                </a:solidFill>
                <a:effectLst/>
                <a:latin typeface="-apple-system"/>
              </a:rPr>
              <a:t>The idea is to create a scientific Ti-83 with all of the digits to have a better understanding of how it works and how it’s so well programmed to have the capacity to display answers of simple to more complex questions.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picture containing electronics, calculator&#10;&#10;Description automatically generated">
            <a:extLst>
              <a:ext uri="{FF2B5EF4-FFF2-40B4-BE49-F238E27FC236}">
                <a16:creationId xmlns:a16="http://schemas.microsoft.com/office/drawing/2014/main" id="{78A9FD36-3F99-491D-8C80-D09AF825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313" y="2756877"/>
            <a:ext cx="1837649" cy="3492497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1C5F021-212D-4055-8B4C-C3DC23BC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11" y="2756877"/>
            <a:ext cx="5061590" cy="3492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C8860-5770-4731-A7BD-093E094673C0}"/>
              </a:ext>
            </a:extLst>
          </p:cNvPr>
          <p:cNvSpPr txBox="1"/>
          <p:nvPr/>
        </p:nvSpPr>
        <p:spPr>
          <a:xfrm>
            <a:off x="9751908" y="6657945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th.libretexts.org/Bookshelves/Algebra/Book:_Elementary_Algebra_(Arnold)/03:_Introduction_to_Graphing/3.02:_The_Graphing_Calcul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1E1B-FBDC-42BE-9BE1-D3824983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6D98-4268-4B63-8B31-1A1C52F3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14A8-5D16-4646-8AEF-D50E1897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0012-1E31-4763-BCE9-2CE7D4C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73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Rockwell</vt:lpstr>
      <vt:lpstr>Office Theme</vt:lpstr>
      <vt:lpstr>TI-Calculator</vt:lpstr>
      <vt:lpstr>What is the project about?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TI-Calculator</dc:title>
  <dc:creator>Klarelle Kanyama</dc:creator>
  <cp:lastModifiedBy>Klarelle Kanyama</cp:lastModifiedBy>
  <cp:revision>4</cp:revision>
  <dcterms:created xsi:type="dcterms:W3CDTF">2021-04-30T02:16:08Z</dcterms:created>
  <dcterms:modified xsi:type="dcterms:W3CDTF">2021-04-30T17:13:41Z</dcterms:modified>
</cp:coreProperties>
</file>