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3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4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7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3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0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5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Room full of colorful balloons">
            <a:extLst>
              <a:ext uri="{FF2B5EF4-FFF2-40B4-BE49-F238E27FC236}">
                <a16:creationId xmlns:a16="http://schemas.microsoft.com/office/drawing/2014/main" id="{C34198D0-DA8F-07FE-832B-2EE183B9DA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26" r="-1" b="-1"/>
          <a:stretch/>
        </p:blipFill>
        <p:spPr>
          <a:xfrm>
            <a:off x="-3048" y="-214948"/>
            <a:ext cx="12188932" cy="68566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CD5456B-6F51-41EC-A380-6C8C8E9F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1637612"/>
            <a:ext cx="6095999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02043A44-73EF-480B-97A5-E999DEFC6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37612"/>
            <a:ext cx="6096000" cy="3581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C0D92-F28F-B566-11C5-0EE6D720D6F0}"/>
              </a:ext>
            </a:extLst>
          </p:cNvPr>
          <p:cNvSpPr/>
          <p:nvPr/>
        </p:nvSpPr>
        <p:spPr>
          <a:xfrm>
            <a:off x="458694" y="1828800"/>
            <a:ext cx="518010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  <a:ea typeface="+mj-ea"/>
                <a:cs typeface="+mj-cs"/>
              </a:rPr>
              <a:t>Tic Tac Toe Game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F396D-AAE8-5923-2F6F-EE3E5B513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575" y="250314"/>
            <a:ext cx="4729487" cy="23785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ED321D-28E5-27E0-BC1C-91573DAA9B44}"/>
              </a:ext>
            </a:extLst>
          </p:cNvPr>
          <p:cNvSpPr/>
          <p:nvPr/>
        </p:nvSpPr>
        <p:spPr>
          <a:xfrm>
            <a:off x="3343608" y="5581172"/>
            <a:ext cx="6202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74000">
                      <a:schemeClr val="bg1"/>
                    </a:gs>
                    <a:gs pos="31000">
                      <a:schemeClr val="bg1"/>
                    </a:gs>
                    <a:gs pos="46000">
                      <a:schemeClr val="bg1"/>
                    </a:gs>
                    <a:gs pos="100000">
                      <a:schemeClr val="bg1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MiniMax</a:t>
            </a:r>
            <a:r>
              <a:rPr lang="en-US" sz="5400" b="0" cap="none" spc="0" dirty="0">
                <a:ln w="0"/>
                <a:gradFill>
                  <a:gsLst>
                    <a:gs pos="74000">
                      <a:schemeClr val="bg1"/>
                    </a:gs>
                    <a:gs pos="31000">
                      <a:schemeClr val="bg1"/>
                    </a:gs>
                    <a:gs pos="46000">
                      <a:schemeClr val="bg1"/>
                    </a:gs>
                    <a:gs pos="100000">
                      <a:schemeClr val="bg1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Algorithm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42F7D7-D054-3AD9-3BA5-FC7141367358}"/>
              </a:ext>
            </a:extLst>
          </p:cNvPr>
          <p:cNvSpPr/>
          <p:nvPr/>
        </p:nvSpPr>
        <p:spPr>
          <a:xfrm>
            <a:off x="762720" y="227190"/>
            <a:ext cx="6209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 VS. Computer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DF5E6B-3237-94ED-0241-8312D4D1A429}"/>
              </a:ext>
            </a:extLst>
          </p:cNvPr>
          <p:cNvSpPr/>
          <p:nvPr/>
        </p:nvSpPr>
        <p:spPr>
          <a:xfrm>
            <a:off x="6281126" y="3682798"/>
            <a:ext cx="5827946" cy="8925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By: Michayla Tally</a:t>
            </a:r>
          </a:p>
          <a:p>
            <a:pPr algn="ctr"/>
            <a:r>
              <a:rPr lang="en-US" sz="2400" b="0" cap="none" spc="0" dirty="0">
                <a:ln w="0"/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https://</a:t>
            </a:r>
            <a:r>
              <a:rPr lang="en-US" sz="2400" b="0" cap="none" spc="0" dirty="0" err="1">
                <a:ln w="0"/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github.com</a:t>
            </a:r>
            <a:r>
              <a:rPr lang="en-US" sz="2400" b="0" cap="none" spc="0" dirty="0">
                <a:ln w="0"/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US" sz="2400" b="0" cap="none" spc="0" dirty="0" err="1">
                <a:ln w="0"/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ksu</a:t>
            </a:r>
            <a:r>
              <a:rPr lang="en-US" sz="2400" b="0" cap="none" spc="0" dirty="0">
                <a:ln w="0"/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-is/Tic-Tac-Toe-2</a:t>
            </a:r>
          </a:p>
        </p:txBody>
      </p:sp>
    </p:spTree>
    <p:extLst>
      <p:ext uri="{BB962C8B-B14F-4D97-AF65-F5344CB8AC3E}">
        <p14:creationId xmlns:p14="http://schemas.microsoft.com/office/powerpoint/2010/main" val="41986404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41242D"/>
      </a:dk2>
      <a:lt2>
        <a:srgbClr val="E8E3E2"/>
      </a:lt2>
      <a:accent1>
        <a:srgbClr val="79A9B7"/>
      </a:accent1>
      <a:accent2>
        <a:srgbClr val="76ADA2"/>
      </a:accent2>
      <a:accent3>
        <a:srgbClr val="81AB91"/>
      </a:accent3>
      <a:accent4>
        <a:srgbClr val="78AD76"/>
      </a:accent4>
      <a:accent5>
        <a:srgbClr val="91A87F"/>
      </a:accent5>
      <a:accent6>
        <a:srgbClr val="9EA571"/>
      </a:accent6>
      <a:hlink>
        <a:srgbClr val="AC7465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Century Gothic</vt:lpstr>
      <vt:lpstr>Sabon Next LT</vt:lpstr>
      <vt:lpstr>DappledVTI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Michayla Ranae Tally</dc:creator>
  <cp:lastModifiedBy>Michayla Ranae Tally</cp:lastModifiedBy>
  <cp:revision>1</cp:revision>
  <dcterms:created xsi:type="dcterms:W3CDTF">2022-07-25T23:36:45Z</dcterms:created>
  <dcterms:modified xsi:type="dcterms:W3CDTF">2022-07-25T23:59:52Z</dcterms:modified>
</cp:coreProperties>
</file>