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290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5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9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2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9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7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36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9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9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1704F-7763-D04E-F766-F7AEBA332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02" y="853053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Tic-Tac-Toe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883E6-A74E-2417-570D-DD8CCDB1A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1143" y="4626195"/>
            <a:ext cx="4451347" cy="1720850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Classic 3 by 3 X and O grid game </a:t>
            </a:r>
          </a:p>
          <a:p>
            <a:r>
              <a:rPr lang="en-US" dirty="0">
                <a:latin typeface="Century Gothic" panose="020B0502020202020204" pitchFamily="34" charset="0"/>
              </a:rPr>
              <a:t>By: Tobin Massie</a:t>
            </a:r>
          </a:p>
          <a:p>
            <a:r>
              <a:rPr lang="en-US" dirty="0">
                <a:latin typeface="Century Gothic" panose="020B0502020202020204" pitchFamily="34" charset="0"/>
              </a:rPr>
              <a:t>https://github.com/ksu-is/Tic-Tac-Toe-V</a:t>
            </a:r>
          </a:p>
        </p:txBody>
      </p:sp>
      <p:pic>
        <p:nvPicPr>
          <p:cNvPr id="4" name="Picture 3" descr="Metal tic-tac-toe game pieces">
            <a:extLst>
              <a:ext uri="{FF2B5EF4-FFF2-40B4-BE49-F238E27FC236}">
                <a16:creationId xmlns:a16="http://schemas.microsoft.com/office/drawing/2014/main" id="{706527D9-6BD7-8FB4-EF27-BE5FB23AC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39"/>
          <a:stretch/>
        </p:blipFill>
        <p:spPr>
          <a:xfrm>
            <a:off x="6093600" y="10"/>
            <a:ext cx="6098400" cy="4013990"/>
          </a:xfrm>
          <a:prstGeom prst="rect">
            <a:avLst/>
          </a:prstGeom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732F330-65C0-4C4B-A237-22DEFC8CB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Tic-tac-toe variants - Wikipedia">
            <a:extLst>
              <a:ext uri="{FF2B5EF4-FFF2-40B4-BE49-F238E27FC236}">
                <a16:creationId xmlns:a16="http://schemas.microsoft.com/office/drawing/2014/main" id="{9EF57CF6-1BB6-C2F4-C460-565AE6630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94" y="2751927"/>
            <a:ext cx="3623119" cy="374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Century Gothic</vt:lpstr>
      <vt:lpstr>Goudy Old Style</vt:lpstr>
      <vt:lpstr>Wingdings</vt:lpstr>
      <vt:lpstr>FrostyVTI</vt:lpstr>
      <vt:lpstr>Tic-Tac-Toe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</dc:title>
  <dc:creator>Tobin Massie</dc:creator>
  <cp:lastModifiedBy>Tobin Massie</cp:lastModifiedBy>
  <cp:revision>2</cp:revision>
  <dcterms:created xsi:type="dcterms:W3CDTF">2022-07-26T01:54:50Z</dcterms:created>
  <dcterms:modified xsi:type="dcterms:W3CDTF">2022-07-26T02:10:22Z</dcterms:modified>
</cp:coreProperties>
</file>