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704F-7763-D04E-F766-F7AEBA332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02" y="853053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Gothic" panose="020B0502020202020204" pitchFamily="34" charset="0"/>
                <a:cs typeface="Times New Roman" panose="02020603050405020304" pitchFamily="18" charset="0"/>
              </a:rPr>
              <a:t>Tic-Tac-Toe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883E6-A74E-2417-570D-DD8CCDB1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626195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Classic 3 by 3 X and O grid game </a:t>
            </a:r>
          </a:p>
          <a:p>
            <a:r>
              <a:rPr lang="en-US">
                <a:latin typeface="Century Gothic" panose="020B0502020202020204" pitchFamily="34" charset="0"/>
              </a:rPr>
              <a:t>By: Tobin Massie</a:t>
            </a:r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706527D9-6BD7-8FB4-EF27-BE5FB23AC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9"/>
          <a:stretch/>
        </p:blipFill>
        <p:spPr>
          <a:xfrm>
            <a:off x="6093600" y="10"/>
            <a:ext cx="6098400" cy="401399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732F330-65C0-4C4B-A237-22DEFC8CB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ic-tac-toe variants - Wikipedia">
            <a:extLst>
              <a:ext uri="{FF2B5EF4-FFF2-40B4-BE49-F238E27FC236}">
                <a16:creationId xmlns:a16="http://schemas.microsoft.com/office/drawing/2014/main" id="{9EF57CF6-1BB6-C2F4-C460-565AE663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4" y="2751927"/>
            <a:ext cx="3623119" cy="37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Century Gothic</vt:lpstr>
      <vt:lpstr>Goudy Old Style</vt:lpstr>
      <vt:lpstr>Wingdings</vt:lpstr>
      <vt:lpstr>FrostyVTI</vt:lpstr>
      <vt:lpstr>Tic-Tac-Toe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Tobin Massie</dc:creator>
  <cp:lastModifiedBy>Tobin Massie</cp:lastModifiedBy>
  <cp:revision>1</cp:revision>
  <dcterms:created xsi:type="dcterms:W3CDTF">2022-07-26T01:54:50Z</dcterms:created>
  <dcterms:modified xsi:type="dcterms:W3CDTF">2022-07-26T02:08:17Z</dcterms:modified>
</cp:coreProperties>
</file>