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7"/>
    <p:restoredTop sz="94648"/>
  </p:normalViewPr>
  <p:slideViewPr>
    <p:cSldViewPr snapToGrid="0">
      <p:cViewPr varScale="1">
        <p:scale>
          <a:sx n="80" d="100"/>
          <a:sy n="80" d="100"/>
        </p:scale>
        <p:origin x="1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DA3B3-F546-4E4A-9B71-BED8673CA0D1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A41F5-2FCF-433A-BDC5-7543884C3C1C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1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scene3d>
          <a:camera prst="orthographicFront"/>
          <a:lightRig rig="threePt" dir="t"/>
        </a:scene3d>
        <a:sp3d prstMaterial="metal">
          <a:bevelT w="44450"/>
          <a:bevelB w="31750"/>
        </a:sp3d>
      </dgm:spPr>
      <dgm:t>
        <a:bodyPr/>
        <a:lstStyle/>
        <a:p>
          <a:r>
            <a:rPr lang="en-US" sz="2000" dirty="0">
              <a:latin typeface="Segoe Print" panose="02000800000000000000" pitchFamily="2" charset="0"/>
            </a:rPr>
            <a:t>"Unleash your strategic prowess and dominate the grid in the classic game of Tic-Tac-Toe. Experience the timeless thrill, now reimagined in Python!”</a:t>
          </a:r>
        </a:p>
      </dgm:t>
    </dgm:pt>
    <dgm:pt modelId="{561B9F91-7BD8-4709-8CD8-F6E2D158EF07}" type="parTrans" cxnId="{FF37DE68-84C1-4083-AC94-00206C974C2D}">
      <dgm:prSet/>
      <dgm:spPr/>
      <dgm:t>
        <a:bodyPr/>
        <a:lstStyle/>
        <a:p>
          <a:endParaRPr lang="en-US"/>
        </a:p>
      </dgm:t>
    </dgm:pt>
    <dgm:pt modelId="{1AADBB7D-7E1F-4665-97A1-4C8963D904B7}" type="sibTrans" cxnId="{FF37DE68-84C1-4083-AC94-00206C974C2D}">
      <dgm:prSet/>
      <dgm:spPr/>
      <dgm:t>
        <a:bodyPr/>
        <a:lstStyle/>
        <a:p>
          <a:endParaRPr lang="en-US"/>
        </a:p>
      </dgm:t>
    </dgm:pt>
    <dgm:pt modelId="{25A2E678-7743-E14C-97F8-58E266D8AFD8}" type="pres">
      <dgm:prSet presAssocID="{B12DA3B3-F546-4E4A-9B71-BED8673CA0D1}" presName="Name0" presStyleCnt="0">
        <dgm:presLayoutVars>
          <dgm:dir/>
          <dgm:animOne val="branch"/>
          <dgm:animLvl val="lvl"/>
        </dgm:presLayoutVars>
      </dgm:prSet>
      <dgm:spPr/>
    </dgm:pt>
    <dgm:pt modelId="{57B1A7BC-2B1D-5843-88A8-519A6FBC21E7}" type="pres">
      <dgm:prSet presAssocID="{13DA41F5-2FCF-433A-BDC5-7543884C3C1C}" presName="chaos" presStyleCnt="0"/>
      <dgm:spPr/>
    </dgm:pt>
    <dgm:pt modelId="{AC455917-258C-934B-AD09-E6EDD5989609}" type="pres">
      <dgm:prSet presAssocID="{13DA41F5-2FCF-433A-BDC5-7543884C3C1C}" presName="parTx1" presStyleLbl="revTx" presStyleIdx="0" presStyleCnt="1" custScaleX="204314" custScaleY="161411" custLinFactNeighborX="12264" custLinFactNeighborY="6707"/>
      <dgm:spPr/>
    </dgm:pt>
    <dgm:pt modelId="{5283CF44-AC71-524A-BFC9-1F5058B9A398}" type="pres">
      <dgm:prSet presAssocID="{13DA41F5-2FCF-433A-BDC5-7543884C3C1C}" presName="c1" presStyleLbl="node1" presStyleIdx="0" presStyleCnt="18" custLinFactX="-46448" custLinFactNeighborX="-100000" custLinFactNeighborY="-99765"/>
      <dgm:spPr/>
    </dgm:pt>
    <dgm:pt modelId="{D85DC8A7-9E1B-2E43-ACB2-FB443F81437B}" type="pres">
      <dgm:prSet presAssocID="{13DA41F5-2FCF-433A-BDC5-7543884C3C1C}" presName="c2" presStyleLbl="node1" presStyleIdx="1" presStyleCnt="18"/>
      <dgm:spPr/>
    </dgm:pt>
    <dgm:pt modelId="{187F7F3F-DBED-134F-A9E6-F81791822548}" type="pres">
      <dgm:prSet presAssocID="{13DA41F5-2FCF-433A-BDC5-7543884C3C1C}" presName="c3" presStyleLbl="node1" presStyleIdx="2" presStyleCnt="18"/>
      <dgm:spPr/>
    </dgm:pt>
    <dgm:pt modelId="{B99EF2CD-36D3-634D-9A27-B5F6C81B6947}" type="pres">
      <dgm:prSet presAssocID="{13DA41F5-2FCF-433A-BDC5-7543884C3C1C}" presName="c4" presStyleLbl="node1" presStyleIdx="3" presStyleCnt="18"/>
      <dgm:spPr/>
    </dgm:pt>
    <dgm:pt modelId="{5F52458E-508B-CA46-94E7-71A11503B876}" type="pres">
      <dgm:prSet presAssocID="{13DA41F5-2FCF-433A-BDC5-7543884C3C1C}" presName="c5" presStyleLbl="node1" presStyleIdx="4" presStyleCnt="18" custLinFactX="-300000" custLinFactNeighborX="-324023" custLinFactNeighborY="86339"/>
      <dgm:spPr/>
    </dgm:pt>
    <dgm:pt modelId="{DC28EA99-5E31-FA42-9067-7F8B7EE7394D}" type="pres">
      <dgm:prSet presAssocID="{13DA41F5-2FCF-433A-BDC5-7543884C3C1C}" presName="c6" presStyleLbl="node1" presStyleIdx="5" presStyleCnt="18"/>
      <dgm:spPr/>
    </dgm:pt>
    <dgm:pt modelId="{CBD4E26B-3009-2544-BD72-8C402FE3250D}" type="pres">
      <dgm:prSet presAssocID="{13DA41F5-2FCF-433A-BDC5-7543884C3C1C}" presName="c7" presStyleLbl="node1" presStyleIdx="6" presStyleCnt="18" custLinFactX="13342" custLinFactNeighborX="100000" custLinFactNeighborY="-45307"/>
      <dgm:spPr/>
    </dgm:pt>
    <dgm:pt modelId="{28F1AFE0-B2BD-C043-A71C-D7ED52F05C24}" type="pres">
      <dgm:prSet presAssocID="{13DA41F5-2FCF-433A-BDC5-7543884C3C1C}" presName="c8" presStyleLbl="node1" presStyleIdx="7" presStyleCnt="18" custLinFactX="-100000" custLinFactNeighborX="-161120" custLinFactNeighborY="-46502"/>
      <dgm:spPr/>
    </dgm:pt>
    <dgm:pt modelId="{806B0D9C-CE81-B04B-84BB-46356EEDDC3C}" type="pres">
      <dgm:prSet presAssocID="{13DA41F5-2FCF-433A-BDC5-7543884C3C1C}" presName="c9" presStyleLbl="node1" presStyleIdx="8" presStyleCnt="18" custLinFactX="62890" custLinFactY="-100000" custLinFactNeighborX="100000" custLinFactNeighborY="-153765"/>
      <dgm:spPr/>
    </dgm:pt>
    <dgm:pt modelId="{47C02E44-667F-5149-8C3F-21B5722D767B}" type="pres">
      <dgm:prSet presAssocID="{13DA41F5-2FCF-433A-BDC5-7543884C3C1C}" presName="c10" presStyleLbl="node1" presStyleIdx="9" presStyleCnt="18" custLinFactNeighborX="1532" custLinFactNeighborY="-30980"/>
      <dgm:spPr/>
    </dgm:pt>
    <dgm:pt modelId="{8B7BB9AB-A446-C643-AEC7-5A30F58CB26C}" type="pres">
      <dgm:prSet presAssocID="{13DA41F5-2FCF-433A-BDC5-7543884C3C1C}" presName="c11" presStyleLbl="node1" presStyleIdx="10" presStyleCnt="18" custLinFactX="-100000" custLinFactY="100000" custLinFactNeighborX="-143050" custLinFactNeighborY="128839"/>
      <dgm:spPr/>
    </dgm:pt>
    <dgm:pt modelId="{5EFB5336-5053-2F4F-B02C-84E6FA51ECB6}" type="pres">
      <dgm:prSet presAssocID="{13DA41F5-2FCF-433A-BDC5-7543884C3C1C}" presName="c12" presStyleLbl="node1" presStyleIdx="11" presStyleCnt="18" custLinFactNeighborX="-65918" custLinFactNeighborY="79079"/>
      <dgm:spPr/>
    </dgm:pt>
    <dgm:pt modelId="{E0FCBA24-9B16-F24D-BD03-6248FD2A7EE4}" type="pres">
      <dgm:prSet presAssocID="{13DA41F5-2FCF-433A-BDC5-7543884C3C1C}" presName="c13" presStyleLbl="node1" presStyleIdx="12" presStyleCnt="18"/>
      <dgm:spPr/>
    </dgm:pt>
    <dgm:pt modelId="{429E6775-D4D6-9F44-989D-DE702673C513}" type="pres">
      <dgm:prSet presAssocID="{13DA41F5-2FCF-433A-BDC5-7543884C3C1C}" presName="c14" presStyleLbl="node1" presStyleIdx="13" presStyleCnt="18"/>
      <dgm:spPr/>
    </dgm:pt>
    <dgm:pt modelId="{630A713A-B7F1-B748-B76B-709D7E9093BC}" type="pres">
      <dgm:prSet presAssocID="{13DA41F5-2FCF-433A-BDC5-7543884C3C1C}" presName="c15" presStyleLbl="node1" presStyleIdx="14" presStyleCnt="18" custLinFactX="43258" custLinFactNeighborX="100000" custLinFactNeighborY="-11555"/>
      <dgm:spPr/>
    </dgm:pt>
    <dgm:pt modelId="{FDFA4435-AE13-134B-AA9B-1B29DBDB7FC8}" type="pres">
      <dgm:prSet presAssocID="{13DA41F5-2FCF-433A-BDC5-7543884C3C1C}" presName="c16" presStyleLbl="node1" presStyleIdx="15" presStyleCnt="18" custLinFactY="-5161" custLinFactNeighborX="-72809" custLinFactNeighborY="-100000"/>
      <dgm:spPr/>
    </dgm:pt>
    <dgm:pt modelId="{ED1B22EC-5FEC-DE4D-BC68-A96E89BD60DB}" type="pres">
      <dgm:prSet presAssocID="{13DA41F5-2FCF-433A-BDC5-7543884C3C1C}" presName="c17" presStyleLbl="node1" presStyleIdx="16" presStyleCnt="18" custLinFactX="34549" custLinFactNeighborX="100000" custLinFactNeighborY="1992"/>
      <dgm:spPr/>
    </dgm:pt>
    <dgm:pt modelId="{245B8446-85F8-8E4B-9C3C-17D722046C94}" type="pres">
      <dgm:prSet presAssocID="{13DA41F5-2FCF-433A-BDC5-7543884C3C1C}" presName="c18" presStyleLbl="node1" presStyleIdx="17" presStyleCnt="18" custLinFactX="100000" custLinFactNeighborX="166064" custLinFactNeighborY="61261"/>
      <dgm:spPr/>
    </dgm:pt>
  </dgm:ptLst>
  <dgm:cxnLst>
    <dgm:cxn modelId="{FF37DE68-84C1-4083-AC94-00206C974C2D}" srcId="{B12DA3B3-F546-4E4A-9B71-BED8673CA0D1}" destId="{13DA41F5-2FCF-433A-BDC5-7543884C3C1C}" srcOrd="0" destOrd="0" parTransId="{561B9F91-7BD8-4709-8CD8-F6E2D158EF07}" sibTransId="{1AADBB7D-7E1F-4665-97A1-4C8963D904B7}"/>
    <dgm:cxn modelId="{9337518F-5972-BB41-A24E-1C552EC18A0A}" type="presOf" srcId="{13DA41F5-2FCF-433A-BDC5-7543884C3C1C}" destId="{AC455917-258C-934B-AD09-E6EDD5989609}" srcOrd="0" destOrd="0" presId="urn:microsoft.com/office/officeart/2009/3/layout/RandomtoResultProcess"/>
    <dgm:cxn modelId="{8F67A39E-E474-6542-AB4E-76DD56553610}" type="presOf" srcId="{B12DA3B3-F546-4E4A-9B71-BED8673CA0D1}" destId="{25A2E678-7743-E14C-97F8-58E266D8AFD8}" srcOrd="0" destOrd="0" presId="urn:microsoft.com/office/officeart/2009/3/layout/RandomtoResultProcess"/>
    <dgm:cxn modelId="{D163ABFE-B3F9-7C49-873C-07883D2C5A35}" type="presParOf" srcId="{25A2E678-7743-E14C-97F8-58E266D8AFD8}" destId="{57B1A7BC-2B1D-5843-88A8-519A6FBC21E7}" srcOrd="0" destOrd="0" presId="urn:microsoft.com/office/officeart/2009/3/layout/RandomtoResultProcess"/>
    <dgm:cxn modelId="{1B4DA448-D57B-624A-B691-E0ED0AAACA32}" type="presParOf" srcId="{57B1A7BC-2B1D-5843-88A8-519A6FBC21E7}" destId="{AC455917-258C-934B-AD09-E6EDD5989609}" srcOrd="0" destOrd="0" presId="urn:microsoft.com/office/officeart/2009/3/layout/RandomtoResultProcess"/>
    <dgm:cxn modelId="{B60E8374-DDE5-6243-B685-CBAEC224D9FD}" type="presParOf" srcId="{57B1A7BC-2B1D-5843-88A8-519A6FBC21E7}" destId="{5283CF44-AC71-524A-BFC9-1F5058B9A398}" srcOrd="1" destOrd="0" presId="urn:microsoft.com/office/officeart/2009/3/layout/RandomtoResultProcess"/>
    <dgm:cxn modelId="{262683C0-AF1A-0443-8172-CBCF951A3A1D}" type="presParOf" srcId="{57B1A7BC-2B1D-5843-88A8-519A6FBC21E7}" destId="{D85DC8A7-9E1B-2E43-ACB2-FB443F81437B}" srcOrd="2" destOrd="0" presId="urn:microsoft.com/office/officeart/2009/3/layout/RandomtoResultProcess"/>
    <dgm:cxn modelId="{CF451025-88C9-8245-B21D-E89FB59560BE}" type="presParOf" srcId="{57B1A7BC-2B1D-5843-88A8-519A6FBC21E7}" destId="{187F7F3F-DBED-134F-A9E6-F81791822548}" srcOrd="3" destOrd="0" presId="urn:microsoft.com/office/officeart/2009/3/layout/RandomtoResultProcess"/>
    <dgm:cxn modelId="{C97C492C-09ED-764F-A175-DF843D5F45D2}" type="presParOf" srcId="{57B1A7BC-2B1D-5843-88A8-519A6FBC21E7}" destId="{B99EF2CD-36D3-634D-9A27-B5F6C81B6947}" srcOrd="4" destOrd="0" presId="urn:microsoft.com/office/officeart/2009/3/layout/RandomtoResultProcess"/>
    <dgm:cxn modelId="{C5689F66-4C88-834A-A597-8E25F6B6A227}" type="presParOf" srcId="{57B1A7BC-2B1D-5843-88A8-519A6FBC21E7}" destId="{5F52458E-508B-CA46-94E7-71A11503B876}" srcOrd="5" destOrd="0" presId="urn:microsoft.com/office/officeart/2009/3/layout/RandomtoResultProcess"/>
    <dgm:cxn modelId="{F6549DA3-6085-5041-832B-A78E3F9AC371}" type="presParOf" srcId="{57B1A7BC-2B1D-5843-88A8-519A6FBC21E7}" destId="{DC28EA99-5E31-FA42-9067-7F8B7EE7394D}" srcOrd="6" destOrd="0" presId="urn:microsoft.com/office/officeart/2009/3/layout/RandomtoResultProcess"/>
    <dgm:cxn modelId="{11510912-1B06-F54F-9ACB-8A04A406A45C}" type="presParOf" srcId="{57B1A7BC-2B1D-5843-88A8-519A6FBC21E7}" destId="{CBD4E26B-3009-2544-BD72-8C402FE3250D}" srcOrd="7" destOrd="0" presId="urn:microsoft.com/office/officeart/2009/3/layout/RandomtoResultProcess"/>
    <dgm:cxn modelId="{9F63425E-4BB6-F540-A424-E1D57E952E57}" type="presParOf" srcId="{57B1A7BC-2B1D-5843-88A8-519A6FBC21E7}" destId="{28F1AFE0-B2BD-C043-A71C-D7ED52F05C24}" srcOrd="8" destOrd="0" presId="urn:microsoft.com/office/officeart/2009/3/layout/RandomtoResultProcess"/>
    <dgm:cxn modelId="{7626E83F-ECB9-E449-968B-D70A970A036C}" type="presParOf" srcId="{57B1A7BC-2B1D-5843-88A8-519A6FBC21E7}" destId="{806B0D9C-CE81-B04B-84BB-46356EEDDC3C}" srcOrd="9" destOrd="0" presId="urn:microsoft.com/office/officeart/2009/3/layout/RandomtoResultProcess"/>
    <dgm:cxn modelId="{59D41437-C766-A54F-A149-DEB4EC974F54}" type="presParOf" srcId="{57B1A7BC-2B1D-5843-88A8-519A6FBC21E7}" destId="{47C02E44-667F-5149-8C3F-21B5722D767B}" srcOrd="10" destOrd="0" presId="urn:microsoft.com/office/officeart/2009/3/layout/RandomtoResultProcess"/>
    <dgm:cxn modelId="{5BB2FC24-CD18-D844-B29D-55F17DC6E2AD}" type="presParOf" srcId="{57B1A7BC-2B1D-5843-88A8-519A6FBC21E7}" destId="{8B7BB9AB-A446-C643-AEC7-5A30F58CB26C}" srcOrd="11" destOrd="0" presId="urn:microsoft.com/office/officeart/2009/3/layout/RandomtoResultProcess"/>
    <dgm:cxn modelId="{8FF37391-BFC7-BC44-855F-72626C433698}" type="presParOf" srcId="{57B1A7BC-2B1D-5843-88A8-519A6FBC21E7}" destId="{5EFB5336-5053-2F4F-B02C-84E6FA51ECB6}" srcOrd="12" destOrd="0" presId="urn:microsoft.com/office/officeart/2009/3/layout/RandomtoResultProcess"/>
    <dgm:cxn modelId="{38A3F8AC-A976-1C4E-9AC5-B8EF8A71440F}" type="presParOf" srcId="{57B1A7BC-2B1D-5843-88A8-519A6FBC21E7}" destId="{E0FCBA24-9B16-F24D-BD03-6248FD2A7EE4}" srcOrd="13" destOrd="0" presId="urn:microsoft.com/office/officeart/2009/3/layout/RandomtoResultProcess"/>
    <dgm:cxn modelId="{2DBEAE85-898D-4E4E-8BFB-267AB6F41703}" type="presParOf" srcId="{57B1A7BC-2B1D-5843-88A8-519A6FBC21E7}" destId="{429E6775-D4D6-9F44-989D-DE702673C513}" srcOrd="14" destOrd="0" presId="urn:microsoft.com/office/officeart/2009/3/layout/RandomtoResultProcess"/>
    <dgm:cxn modelId="{97C1AF72-4DB9-BA4C-9CC1-106B17840D86}" type="presParOf" srcId="{57B1A7BC-2B1D-5843-88A8-519A6FBC21E7}" destId="{630A713A-B7F1-B748-B76B-709D7E9093BC}" srcOrd="15" destOrd="0" presId="urn:microsoft.com/office/officeart/2009/3/layout/RandomtoResultProcess"/>
    <dgm:cxn modelId="{158A22C3-AF28-6743-8F11-FC2D1CED63FB}" type="presParOf" srcId="{57B1A7BC-2B1D-5843-88A8-519A6FBC21E7}" destId="{FDFA4435-AE13-134B-AA9B-1B29DBDB7FC8}" srcOrd="16" destOrd="0" presId="urn:microsoft.com/office/officeart/2009/3/layout/RandomtoResultProcess"/>
    <dgm:cxn modelId="{286ABFDE-C1DB-A847-A6CD-3B9DD5C78CF1}" type="presParOf" srcId="{57B1A7BC-2B1D-5843-88A8-519A6FBC21E7}" destId="{ED1B22EC-5FEC-DE4D-BC68-A96E89BD60DB}" srcOrd="17" destOrd="0" presId="urn:microsoft.com/office/officeart/2009/3/layout/RandomtoResultProcess"/>
    <dgm:cxn modelId="{654237E2-387D-A74B-8757-375D3A2F43CF}" type="presParOf" srcId="{57B1A7BC-2B1D-5843-88A8-519A6FBC21E7}" destId="{245B8446-85F8-8E4B-9C3C-17D722046C94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55917-258C-934B-AD09-E6EDD5989609}">
      <dsp:nvSpPr>
        <dsp:cNvPr id="0" name=""/>
        <dsp:cNvSpPr/>
      </dsp:nvSpPr>
      <dsp:spPr>
        <a:xfrm>
          <a:off x="1934225" y="1001410"/>
          <a:ext cx="7127738" cy="1855675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1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  <a:scene3d>
          <a:camera prst="orthographicFront"/>
          <a:lightRig rig="threePt" dir="t"/>
        </a:scene3d>
        <a:sp3d prstMaterial="metal">
          <a:bevelT w="44450"/>
          <a:bevelB w="3175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Print" panose="02000800000000000000" pitchFamily="2" charset="0"/>
            </a:rPr>
            <a:t>"Unleash your strategic prowess and dominate the grid in the classic game of Tic-Tac-Toe. Experience the timeless thrill, now reimagined in Python!”</a:t>
          </a:r>
        </a:p>
      </dsp:txBody>
      <dsp:txXfrm>
        <a:off x="1934225" y="1001410"/>
        <a:ext cx="7127738" cy="1855675"/>
      </dsp:txXfrm>
    </dsp:sp>
    <dsp:sp modelId="{5283CF44-AC71-524A-BFC9-1F5058B9A398}">
      <dsp:nvSpPr>
        <dsp:cNvPr id="0" name=""/>
        <dsp:cNvSpPr/>
      </dsp:nvSpPr>
      <dsp:spPr>
        <a:xfrm>
          <a:off x="2915577" y="650804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DC8A7-9E1B-2E43-ACB2-FB443F81437B}">
      <dsp:nvSpPr>
        <dsp:cNvPr id="0" name=""/>
        <dsp:cNvSpPr/>
      </dsp:nvSpPr>
      <dsp:spPr>
        <a:xfrm>
          <a:off x="3516229" y="539151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7F3F-DBED-134F-A9E6-F81791822548}">
      <dsp:nvSpPr>
        <dsp:cNvPr id="0" name=""/>
        <dsp:cNvSpPr/>
      </dsp:nvSpPr>
      <dsp:spPr>
        <a:xfrm>
          <a:off x="3982435" y="616852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EF2CD-36D3-634D-9A27-B5F6C81B6947}">
      <dsp:nvSpPr>
        <dsp:cNvPr id="0" name=""/>
        <dsp:cNvSpPr/>
      </dsp:nvSpPr>
      <dsp:spPr>
        <a:xfrm>
          <a:off x="4370940" y="189496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2458E-508B-CA46-94E7-71A11503B876}">
      <dsp:nvSpPr>
        <dsp:cNvPr id="0" name=""/>
        <dsp:cNvSpPr/>
      </dsp:nvSpPr>
      <dsp:spPr>
        <a:xfrm>
          <a:off x="3144310" y="273688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8EA99-5E31-FA42-9067-7F8B7EE7394D}">
      <dsp:nvSpPr>
        <dsp:cNvPr id="0" name=""/>
        <dsp:cNvSpPr/>
      </dsp:nvSpPr>
      <dsp:spPr>
        <a:xfrm>
          <a:off x="5497606" y="306047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4E26B-3009-2544-BD72-8C402FE3250D}">
      <dsp:nvSpPr>
        <dsp:cNvPr id="0" name=""/>
        <dsp:cNvSpPr/>
      </dsp:nvSpPr>
      <dsp:spPr>
        <a:xfrm>
          <a:off x="6380370" y="302726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1AFE0-B2BD-C043-A71C-D7ED52F05C24}">
      <dsp:nvSpPr>
        <dsp:cNvPr id="0" name=""/>
        <dsp:cNvSpPr/>
      </dsp:nvSpPr>
      <dsp:spPr>
        <a:xfrm>
          <a:off x="5705401" y="798611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B0D9C-CE81-B04B-84BB-46356EEDDC3C}">
      <dsp:nvSpPr>
        <dsp:cNvPr id="0" name=""/>
        <dsp:cNvSpPr/>
      </dsp:nvSpPr>
      <dsp:spPr>
        <a:xfrm>
          <a:off x="7115148" y="650804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02E44-667F-5149-8C3F-21B5722D767B}">
      <dsp:nvSpPr>
        <dsp:cNvPr id="0" name=""/>
        <dsp:cNvSpPr/>
      </dsp:nvSpPr>
      <dsp:spPr>
        <a:xfrm>
          <a:off x="4653826" y="318083"/>
          <a:ext cx="713581" cy="713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BB9AB-A446-C643-AEC7-5A30F58CB26C}">
      <dsp:nvSpPr>
        <dsp:cNvPr id="0" name=""/>
        <dsp:cNvSpPr/>
      </dsp:nvSpPr>
      <dsp:spPr>
        <a:xfrm>
          <a:off x="2453250" y="2650508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B5336-5053-2F4F-B02C-84E6FA51ECB6}">
      <dsp:nvSpPr>
        <dsp:cNvPr id="0" name=""/>
        <dsp:cNvSpPr/>
      </dsp:nvSpPr>
      <dsp:spPr>
        <a:xfrm>
          <a:off x="3073373" y="2709971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CBA24-9B16-F24D-BD03-6248FD2A7EE4}">
      <dsp:nvSpPr>
        <dsp:cNvPr id="0" name=""/>
        <dsp:cNvSpPr/>
      </dsp:nvSpPr>
      <dsp:spPr>
        <a:xfrm>
          <a:off x="3943584" y="2675930"/>
          <a:ext cx="634294" cy="6342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E6775-D4D6-9F44-989D-DE702673C513}">
      <dsp:nvSpPr>
        <dsp:cNvPr id="0" name=""/>
        <dsp:cNvSpPr/>
      </dsp:nvSpPr>
      <dsp:spPr>
        <a:xfrm>
          <a:off x="4759446" y="3180987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A713A-B7F1-B748-B76B-709D7E9093BC}">
      <dsp:nvSpPr>
        <dsp:cNvPr id="0" name=""/>
        <dsp:cNvSpPr/>
      </dsp:nvSpPr>
      <dsp:spPr>
        <a:xfrm>
          <a:off x="5539564" y="2625541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4435-AE13-134B-AA9B-1B29DBDB7FC8}">
      <dsp:nvSpPr>
        <dsp:cNvPr id="0" name=""/>
        <dsp:cNvSpPr/>
      </dsp:nvSpPr>
      <dsp:spPr>
        <a:xfrm>
          <a:off x="5101305" y="2928012"/>
          <a:ext cx="277503" cy="27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B22EC-5FEC-DE4D-BC68-A96E89BD60DB}">
      <dsp:nvSpPr>
        <dsp:cNvPr id="0" name=""/>
        <dsp:cNvSpPr/>
      </dsp:nvSpPr>
      <dsp:spPr>
        <a:xfrm>
          <a:off x="6506445" y="2610864"/>
          <a:ext cx="634294" cy="6342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B8446-85F8-8E4B-9C3C-17D722046C94}">
      <dsp:nvSpPr>
        <dsp:cNvPr id="0" name=""/>
        <dsp:cNvSpPr/>
      </dsp:nvSpPr>
      <dsp:spPr>
        <a:xfrm>
          <a:off x="7667965" y="2709972"/>
          <a:ext cx="436077" cy="436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8AFD-E354-6589-2462-F6AD76FA9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5B864-E25B-5B75-5896-6569C972B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D068-168D-D03A-2557-17A3CAAE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48D6-73D5-219D-C9CC-EE48B540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8973-B7D8-250F-50A8-D17DFFDA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B73B-FC1E-853A-93E6-51A7CE08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CB70C-F8DF-A830-D8FD-DADE2C9AD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6A69-B6BA-D231-D4E8-34DF882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2C33-046C-DFD8-0ED9-A8FC186B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15E1-CE80-0C1F-CF27-FD8C475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10BE8-22A5-4CB7-75CF-56CD0A6E5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02BA7-70DF-A6F0-C679-D86D4DAA1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8311-A9F6-A457-D66A-3150067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71BE-1443-AD7B-9506-4B3BB0D2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4D4E-A537-30EB-C6C8-7644FE5B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5E90-E0A8-927B-B151-9CD8DD5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F511-FA05-3E29-0F30-71E9B85B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72C1-2F1E-CB2A-37E5-C420E49D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C772-FDD1-CC4C-E25E-A5BFC29B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3E8E-45CB-465B-9171-8C815996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0E1C-1E48-D3A8-D8EA-B7EE6ABD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ECA1-6696-8439-779A-C25C645B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86BA-97E7-BCB9-E1F9-7CC0B71C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314B-B8E5-0D44-535A-C55DBE0A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C144-3309-C61C-903A-00440652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6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D9C7-09C5-C271-A6B3-F4F7686B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958F-A795-FAB2-3B82-97D7495A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0EFBA-DB95-7F78-1DE5-263B979FE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BFE8-BD49-8804-3D53-802EB304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2DC7-6AAF-B815-1C6A-30681846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CC60-7911-D98F-2DE9-CC7B3699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5BE-11AA-2B7E-7289-F8DEE18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DBA-2707-D6BC-6B7E-5CECAC25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11973-EABC-9628-1211-843362463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BD50D-B889-2431-F6A2-F96F4BE06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9183E-3E31-2FF9-AD6E-DE3B94DF7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0F0CA-D4DB-D1B7-07B6-18398412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12858-F44F-92BA-0469-CFC2A1D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F1715-CF25-9A72-7770-AEC61E99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74CC-43A2-AA49-2D2C-8CC7D6BD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895F5-CA6B-CF48-6264-BD7C4C51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C518-6160-8FC9-B083-7EE64AF7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4359-BA4C-A242-E138-0E351780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6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79F4A-F1C0-9F7A-7E79-1B02D600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158C7-54BD-B011-B586-8939A671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AFD24-3D8A-8B7D-15F0-D7ECE64A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5D4-4B2C-BB12-9287-073301BB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F59E-7A4D-1EEF-AA57-D7CDE16F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F820-B500-4DFB-25D7-BA38C68C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40F8-654F-15DE-68C2-BA3A507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9FEE-95CA-C558-40E9-6D21188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2E14-D1AB-9F54-5350-87717FF1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91DD-1625-686D-3C87-97D5FD07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13B2C-D826-0F6A-A8E7-E59795CB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11824-B1E3-DCA4-EE75-9E1C0A8C2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0D1B-92F2-0F2E-8B89-35E5ABD7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2139-9E79-2249-0F0A-DA678E6F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9BFB-E15F-D879-8492-F50D3A4D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  <a:lumOff val="50000"/>
            </a:schemeClr>
          </a:fgClr>
          <a:bgClr>
            <a:schemeClr val="tx2">
              <a:lumMod val="50000"/>
              <a:lumOff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D5462-6EA3-D84F-D587-625CA685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64558-6C03-757D-BADF-FC877A78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EFD4-64FB-276D-E55D-24C0F6D95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18244-F05F-4F4C-AF9B-13CEC6A0B2B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D5A9-9E47-BFA8-3C60-10CDEC48E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C48C-B8DB-E81C-70A8-E2C8F539C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2C4C2-59C6-634D-A54E-FF6D798F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eamstime.com/wooden-tic-tac-toe-game-blue-table-tic-tac-toe-game-image121591855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en.wikipedia.org/wiki/Tic-tac-toe_variants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B3C03-269C-3684-648F-A581E721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820" y="499243"/>
            <a:ext cx="8239326" cy="886379"/>
          </a:xfrm>
          <a:solidFill>
            <a:schemeClr val="accent1">
              <a:lumMod val="60000"/>
              <a:lumOff val="40000"/>
              <a:alpha val="95539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77"/>
              </a:rPr>
              <a:t>        </a:t>
            </a:r>
            <a:br>
              <a:rPr lang="en-US" dirty="0">
                <a:solidFill>
                  <a:schemeClr val="bg1"/>
                </a:solidFill>
                <a:latin typeface="Algerian" pitchFamily="82" charset="77"/>
              </a:rPr>
            </a:br>
            <a:r>
              <a:rPr lang="en-US" dirty="0">
                <a:solidFill>
                  <a:schemeClr val="bg1"/>
                </a:solidFill>
                <a:latin typeface="Algerian" pitchFamily="82" charset="77"/>
              </a:rPr>
              <a:t>             Tic Tac Toe Game</a:t>
            </a:r>
            <a:br>
              <a:rPr lang="en-US" dirty="0">
                <a:solidFill>
                  <a:schemeClr val="bg1"/>
                </a:solidFill>
                <a:latin typeface="Algerian" pitchFamily="82" charset="77"/>
              </a:rPr>
            </a:br>
            <a:endParaRPr lang="en-US" dirty="0">
              <a:solidFill>
                <a:schemeClr val="bg1"/>
              </a:solidFill>
              <a:latin typeface="Algerian" pitchFamily="82" charset="77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880D58-0477-47F1-B3CB-4B3017941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635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8" name="Graphic 212">
            <a:extLst>
              <a:ext uri="{FF2B5EF4-FFF2-40B4-BE49-F238E27FC236}">
                <a16:creationId xmlns:a16="http://schemas.microsoft.com/office/drawing/2014/main" id="{877E3FF1-E4B8-49CB-9DD6-7D2067808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30BDE8C6-094E-46E6-BD5E-75FAB4F7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3" name="Content Placeholder 48">
            <a:extLst>
              <a:ext uri="{FF2B5EF4-FFF2-40B4-BE49-F238E27FC236}">
                <a16:creationId xmlns:a16="http://schemas.microsoft.com/office/drawing/2014/main" id="{225FFB7A-6CF7-A5BC-3D07-DAF62A23B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00139"/>
              </p:ext>
            </p:extLst>
          </p:nvPr>
        </p:nvGraphicFramePr>
        <p:xfrm>
          <a:off x="2674189" y="1385622"/>
          <a:ext cx="10140501" cy="3531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5449EAB-16FC-40D3-448E-1D5E44D649E3}"/>
              </a:ext>
            </a:extLst>
          </p:cNvPr>
          <p:cNvSpPr txBox="1"/>
          <p:nvPr/>
        </p:nvSpPr>
        <p:spPr>
          <a:xfrm>
            <a:off x="5127438" y="4985652"/>
            <a:ext cx="6608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By : Angela Brill &amp; Mona Hanna</a:t>
            </a:r>
          </a:p>
          <a:p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latin typeface="Segoe Print" panose="02000800000000000000" pitchFamily="2" charset="0"/>
              </a:rPr>
              <a:t>github.com</a:t>
            </a:r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Segoe Print" panose="02000800000000000000" pitchFamily="2" charset="0"/>
              </a:rPr>
              <a:t>ksu</a:t>
            </a:r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-is/</a:t>
            </a:r>
            <a:r>
              <a:rPr lang="en-US" sz="2400" dirty="0" err="1">
                <a:solidFill>
                  <a:schemeClr val="bg1"/>
                </a:solidFill>
                <a:latin typeface="Segoe Print" panose="02000800000000000000" pitchFamily="2" charset="0"/>
              </a:rPr>
              <a:t>TicTacToe</a:t>
            </a:r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.-Project</a:t>
            </a:r>
          </a:p>
        </p:txBody>
      </p:sp>
      <p:pic>
        <p:nvPicPr>
          <p:cNvPr id="79" name="Picture 78" descr="A game of tic tac toe&#10;&#10;Description automatically generated">
            <a:extLst>
              <a:ext uri="{FF2B5EF4-FFF2-40B4-BE49-F238E27FC236}">
                <a16:creationId xmlns:a16="http://schemas.microsoft.com/office/drawing/2014/main" id="{0C1262E3-3305-3BA8-FEFA-FB4387BF1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20058609">
            <a:off x="802781" y="3884395"/>
            <a:ext cx="3641975" cy="243101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5" name="Picture 84" descr="A group of black and red crosses&#10;&#10;Description automatically generated">
            <a:extLst>
              <a:ext uri="{FF2B5EF4-FFF2-40B4-BE49-F238E27FC236}">
                <a16:creationId xmlns:a16="http://schemas.microsoft.com/office/drawing/2014/main" id="{420A2641-11FE-A446-8E49-1F091DE68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21256792">
            <a:off x="391870" y="1224225"/>
            <a:ext cx="2454705" cy="236029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7697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Aptos</vt:lpstr>
      <vt:lpstr>Aptos Display</vt:lpstr>
      <vt:lpstr>Arial</vt:lpstr>
      <vt:lpstr>Segoe Print</vt:lpstr>
      <vt:lpstr>Office Theme</vt:lpstr>
      <vt:lpstr>                      Tic Tac Toe Game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Game</dc:title>
  <dc:creator>Mona Hanna</dc:creator>
  <cp:lastModifiedBy>Mona Hanna</cp:lastModifiedBy>
  <cp:revision>3</cp:revision>
  <dcterms:created xsi:type="dcterms:W3CDTF">2024-04-25T15:20:17Z</dcterms:created>
  <dcterms:modified xsi:type="dcterms:W3CDTF">2024-04-25T17:01:08Z</dcterms:modified>
</cp:coreProperties>
</file>