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A7B4-4770-1945-A342-8313F85793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383C6-7FDD-7B48-AC66-D3A47DB1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383C6-7FDD-7B48-AC66-D3A47DB18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8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AD48CC9-4A62-EBAA-45DD-D5E11D016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0" y="0"/>
            <a:ext cx="855573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6D6C0-6F84-E6C0-D552-35C5A95F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47" y="-390673"/>
            <a:ext cx="5385435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/>
              <a:t>TicTacToe</a:t>
            </a:r>
            <a:br>
              <a:rPr lang="en-US" sz="4800" dirty="0"/>
            </a:br>
            <a:r>
              <a:rPr lang="en-US" sz="4800" dirty="0"/>
              <a:t>By: Brandon Gunn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98-3A2D-40DE-FBC9-26986B935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85" y="4231655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A fun game that you will be able to play with your friends and family.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1 Disadvantages / Downsides of Tic-Tac-Toe (Predictability, Solved Game,…)  - Gamesver">
            <a:extLst>
              <a:ext uri="{FF2B5EF4-FFF2-40B4-BE49-F238E27FC236}">
                <a16:creationId xmlns:a16="http://schemas.microsoft.com/office/drawing/2014/main" id="{3E5B7622-D5BC-9EEB-255D-FA358B8F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15" y="1112289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3637D-A678-2793-1E69-A1FAB90B334E}"/>
              </a:ext>
            </a:extLst>
          </p:cNvPr>
          <p:cNvSpPr txBox="1"/>
          <p:nvPr/>
        </p:nvSpPr>
        <p:spPr>
          <a:xfrm>
            <a:off x="13786078" y="740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What is Python Coding?">
            <a:extLst>
              <a:ext uri="{FF2B5EF4-FFF2-40B4-BE49-F238E27FC236}">
                <a16:creationId xmlns:a16="http://schemas.microsoft.com/office/drawing/2014/main" id="{3B40DD76-6557-46F3-B573-7EB42D1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22" y="3978233"/>
            <a:ext cx="2625860" cy="26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TicTacToe By: Brandon Gunn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 By: Brandon Gunn</dc:title>
  <dc:creator>Brandon Gunn</dc:creator>
  <cp:lastModifiedBy>Brandon Gunn</cp:lastModifiedBy>
  <cp:revision>1</cp:revision>
  <dcterms:created xsi:type="dcterms:W3CDTF">2022-11-30T19:59:31Z</dcterms:created>
  <dcterms:modified xsi:type="dcterms:W3CDTF">2022-11-30T20:05:00Z</dcterms:modified>
</cp:coreProperties>
</file>