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8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0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5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1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1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4/30/2023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1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4/30/2023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6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4/30/2023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2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5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4/30/2023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3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4/30/2023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5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4/30/2023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812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FF923-5892-EC05-D4AA-A8159E204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542" y="726622"/>
            <a:ext cx="3626231" cy="341865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Tic-tac-toe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19ADE-BF77-84E8-6D93-B9B92FBCC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8477" y="4006872"/>
            <a:ext cx="5884712" cy="4704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BY: Brandon Richards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856DF8-E786-4A2B-BCE9-1D3AA7C5D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065353"/>
            <a:ext cx="1297983" cy="277779"/>
          </a:xfrm>
          <a:custGeom>
            <a:avLst/>
            <a:gdLst>
              <a:gd name="connsiteX0" fmla="*/ 94113 w 1297983"/>
              <a:gd name="connsiteY0" fmla="*/ 0 h 277779"/>
              <a:gd name="connsiteX1" fmla="*/ 332874 w 1297983"/>
              <a:gd name="connsiteY1" fmla="*/ 238761 h 277779"/>
              <a:gd name="connsiteX2" fmla="*/ 571883 w 1297983"/>
              <a:gd name="connsiteY2" fmla="*/ 0 h 277779"/>
              <a:gd name="connsiteX3" fmla="*/ 810645 w 1297983"/>
              <a:gd name="connsiteY3" fmla="*/ 238761 h 277779"/>
              <a:gd name="connsiteX4" fmla="*/ 1049406 w 1297983"/>
              <a:gd name="connsiteY4" fmla="*/ 0 h 277779"/>
              <a:gd name="connsiteX5" fmla="*/ 1297983 w 1297983"/>
              <a:gd name="connsiteY5" fmla="*/ 248577 h 277779"/>
              <a:gd name="connsiteX6" fmla="*/ 1278599 w 1297983"/>
              <a:gd name="connsiteY6" fmla="*/ 267963 h 277779"/>
              <a:gd name="connsiteX7" fmla="*/ 1049406 w 1297983"/>
              <a:gd name="connsiteY7" fmla="*/ 39017 h 277779"/>
              <a:gd name="connsiteX8" fmla="*/ 810645 w 1297983"/>
              <a:gd name="connsiteY8" fmla="*/ 277779 h 277779"/>
              <a:gd name="connsiteX9" fmla="*/ 571883 w 1297983"/>
              <a:gd name="connsiteY9" fmla="*/ 39017 h 277779"/>
              <a:gd name="connsiteX10" fmla="*/ 332874 w 1297983"/>
              <a:gd name="connsiteY10" fmla="*/ 277779 h 277779"/>
              <a:gd name="connsiteX11" fmla="*/ 94113 w 1297983"/>
              <a:gd name="connsiteY11" fmla="*/ 39017 h 277779"/>
              <a:gd name="connsiteX12" fmla="*/ 0 w 1297983"/>
              <a:gd name="connsiteY12" fmla="*/ 133130 h 277779"/>
              <a:gd name="connsiteX13" fmla="*/ 0 w 1297983"/>
              <a:gd name="connsiteY13" fmla="*/ 94113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97983" h="277779">
                <a:moveTo>
                  <a:pt x="94113" y="0"/>
                </a:moveTo>
                <a:lnTo>
                  <a:pt x="332874" y="238761"/>
                </a:lnTo>
                <a:lnTo>
                  <a:pt x="571883" y="0"/>
                </a:lnTo>
                <a:lnTo>
                  <a:pt x="810645" y="238761"/>
                </a:lnTo>
                <a:lnTo>
                  <a:pt x="1049406" y="0"/>
                </a:lnTo>
                <a:lnTo>
                  <a:pt x="1297983" y="248577"/>
                </a:lnTo>
                <a:lnTo>
                  <a:pt x="1278599" y="267963"/>
                </a:lnTo>
                <a:lnTo>
                  <a:pt x="1049406" y="39017"/>
                </a:lnTo>
                <a:lnTo>
                  <a:pt x="810645" y="277779"/>
                </a:lnTo>
                <a:lnTo>
                  <a:pt x="571883" y="39017"/>
                </a:lnTo>
                <a:lnTo>
                  <a:pt x="332874" y="277779"/>
                </a:lnTo>
                <a:lnTo>
                  <a:pt x="94113" y="39017"/>
                </a:lnTo>
                <a:lnTo>
                  <a:pt x="0" y="133130"/>
                </a:lnTo>
                <a:lnTo>
                  <a:pt x="0" y="94113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646A872-7F34-4E27-B0A7-9720177E3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05088"/>
            <a:ext cx="1297983" cy="277779"/>
          </a:xfrm>
          <a:custGeom>
            <a:avLst/>
            <a:gdLst>
              <a:gd name="connsiteX0" fmla="*/ 94113 w 1297983"/>
              <a:gd name="connsiteY0" fmla="*/ 0 h 277779"/>
              <a:gd name="connsiteX1" fmla="*/ 332874 w 1297983"/>
              <a:gd name="connsiteY1" fmla="*/ 238761 h 277779"/>
              <a:gd name="connsiteX2" fmla="*/ 571883 w 1297983"/>
              <a:gd name="connsiteY2" fmla="*/ 0 h 277779"/>
              <a:gd name="connsiteX3" fmla="*/ 810645 w 1297983"/>
              <a:gd name="connsiteY3" fmla="*/ 238761 h 277779"/>
              <a:gd name="connsiteX4" fmla="*/ 1049406 w 1297983"/>
              <a:gd name="connsiteY4" fmla="*/ 0 h 277779"/>
              <a:gd name="connsiteX5" fmla="*/ 1297983 w 1297983"/>
              <a:gd name="connsiteY5" fmla="*/ 248577 h 277779"/>
              <a:gd name="connsiteX6" fmla="*/ 1278599 w 1297983"/>
              <a:gd name="connsiteY6" fmla="*/ 268208 h 277779"/>
              <a:gd name="connsiteX7" fmla="*/ 1049406 w 1297983"/>
              <a:gd name="connsiteY7" fmla="*/ 39017 h 277779"/>
              <a:gd name="connsiteX8" fmla="*/ 810645 w 1297983"/>
              <a:gd name="connsiteY8" fmla="*/ 277779 h 277779"/>
              <a:gd name="connsiteX9" fmla="*/ 571883 w 1297983"/>
              <a:gd name="connsiteY9" fmla="*/ 39017 h 277779"/>
              <a:gd name="connsiteX10" fmla="*/ 332874 w 1297983"/>
              <a:gd name="connsiteY10" fmla="*/ 277779 h 277779"/>
              <a:gd name="connsiteX11" fmla="*/ 94113 w 1297983"/>
              <a:gd name="connsiteY11" fmla="*/ 39017 h 277779"/>
              <a:gd name="connsiteX12" fmla="*/ 0 w 1297983"/>
              <a:gd name="connsiteY12" fmla="*/ 133130 h 277779"/>
              <a:gd name="connsiteX13" fmla="*/ 0 w 1297983"/>
              <a:gd name="connsiteY13" fmla="*/ 94113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97983" h="277779">
                <a:moveTo>
                  <a:pt x="94113" y="0"/>
                </a:moveTo>
                <a:lnTo>
                  <a:pt x="332874" y="238761"/>
                </a:lnTo>
                <a:lnTo>
                  <a:pt x="571883" y="0"/>
                </a:lnTo>
                <a:lnTo>
                  <a:pt x="810645" y="238761"/>
                </a:lnTo>
                <a:lnTo>
                  <a:pt x="1049406" y="0"/>
                </a:lnTo>
                <a:lnTo>
                  <a:pt x="1297983" y="248577"/>
                </a:lnTo>
                <a:lnTo>
                  <a:pt x="1278599" y="268208"/>
                </a:lnTo>
                <a:lnTo>
                  <a:pt x="1049406" y="39017"/>
                </a:lnTo>
                <a:lnTo>
                  <a:pt x="810645" y="277779"/>
                </a:lnTo>
                <a:lnTo>
                  <a:pt x="571883" y="39017"/>
                </a:lnTo>
                <a:lnTo>
                  <a:pt x="332874" y="277779"/>
                </a:lnTo>
                <a:lnTo>
                  <a:pt x="94113" y="39017"/>
                </a:lnTo>
                <a:lnTo>
                  <a:pt x="0" y="133130"/>
                </a:lnTo>
                <a:lnTo>
                  <a:pt x="0" y="94113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689860-A291-4B0F-AB65-421F8C20E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3640" y="2714402"/>
            <a:ext cx="3938846" cy="3938846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2BEF57-041E-4DE3-B65C-CBE71211B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3640" y="2714402"/>
            <a:ext cx="3938846" cy="3938846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438" y="267945"/>
            <a:ext cx="3055711" cy="305571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5E0BF71-78CD-4FD9-BB54-48CD14158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438" y="267945"/>
            <a:ext cx="3055711" cy="305571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Oval 23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0042" y="201891"/>
            <a:ext cx="3055711" cy="305571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297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1467" y="177067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7" name="Oval 36">
            <a:extLst>
              <a:ext uri="{FF2B5EF4-FFF2-40B4-BE49-F238E27FC236}">
                <a16:creationId xmlns:a16="http://schemas.microsoft.com/office/drawing/2014/main" id="{87045360-A428-4E4B-989C-E4EF4D920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0947" y="2618037"/>
            <a:ext cx="3938846" cy="3938846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Graphic 212">
            <a:extLst>
              <a:ext uri="{FF2B5EF4-FFF2-40B4-BE49-F238E27FC236}">
                <a16:creationId xmlns:a16="http://schemas.microsoft.com/office/drawing/2014/main" id="{0AE773EE-DD7B-4F25-945A-3F59DEE68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297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A7F3B2F-8A53-4176-8D77-ECA28FF4D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A55EF0-3B03-ECE0-958B-5C168EC37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367" y="726622"/>
            <a:ext cx="2651644" cy="1894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84E674-E605-C783-FD99-A9E738ABA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032" y="3241151"/>
            <a:ext cx="2992932" cy="27308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0A1544-0337-4008-4EC1-92CD53A50556}"/>
              </a:ext>
            </a:extLst>
          </p:cNvPr>
          <p:cNvSpPr txBox="1"/>
          <p:nvPr/>
        </p:nvSpPr>
        <p:spPr>
          <a:xfrm>
            <a:off x="1721987" y="4636860"/>
            <a:ext cx="578080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This is a simple game of Tic-Tac-Toe created using a “drawboard()” function and you mark your position on board </a:t>
            </a:r>
            <a:r>
              <a:rPr lang="en-US" sz="2800">
                <a:solidFill>
                  <a:srgbClr val="FFC000"/>
                </a:solidFill>
              </a:rPr>
              <a:t>using keys 1-9.</a:t>
            </a:r>
            <a:endParaRPr lang="en-US" sz="2800" dirty="0">
              <a:solidFill>
                <a:srgbClr val="FFC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28778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Source Sans Pro</vt:lpstr>
      <vt:lpstr>FunkyShapesDarkVTI</vt:lpstr>
      <vt:lpstr>Tic-tac-toe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 game</dc:title>
  <dc:creator>Brandon Richards</dc:creator>
  <cp:lastModifiedBy>Brandon Richards</cp:lastModifiedBy>
  <cp:revision>14</cp:revision>
  <dcterms:created xsi:type="dcterms:W3CDTF">2023-04-23T15:48:16Z</dcterms:created>
  <dcterms:modified xsi:type="dcterms:W3CDTF">2023-04-30T22:51:47Z</dcterms:modified>
</cp:coreProperties>
</file>