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9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6FF0E-0932-FD3D-7C24-EC764048D234}" v="82" dt="2025-04-26T01:51:28.737"/>
    <p1510:client id="{4DEFDE7F-CCC4-ED5B-D9BE-A2C670202677}" v="231" dt="2025-04-26T01:37:46.784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360" y="-11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65E584-E9D5-D9AE-675E-04B2896C8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36497"/>
            <a:ext cx="7242048" cy="1632045"/>
          </a:xfrm>
        </p:spPr>
        <p:txBody>
          <a:bodyPr/>
          <a:lstStyle/>
          <a:p>
            <a:r>
              <a:rPr lang="en-US" dirty="0"/>
              <a:t>Tic-tac-toe Game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40C425-91E4-471C-9E11-0A85D2B745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602929" y="436152"/>
            <a:ext cx="2992438" cy="97507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0" dirty="0">
                <a:ea typeface="+mn-lt"/>
                <a:cs typeface="+mn-lt"/>
              </a:rPr>
              <a:t>"Think you're unbeatable? Prove it on the grid. This Python-built Tic-Tac-Toe pits brains against brains in a no-luck, all-skill face-off!"</a:t>
            </a:r>
            <a:endParaRPr lang="en-US" sz="1600">
              <a:ea typeface="+mn-lt"/>
              <a:cs typeface="+mn-lt"/>
            </a:endParaRPr>
          </a:p>
        </p:txBody>
      </p:sp>
      <p:pic>
        <p:nvPicPr>
          <p:cNvPr id="7" name="Picture Placeholder 6" descr="Tic Tac Toe Stock de Foto gratis - Public Domain Pictures">
            <a:extLst>
              <a:ext uri="{FF2B5EF4-FFF2-40B4-BE49-F238E27FC236}">
                <a16:creationId xmlns:a16="http://schemas.microsoft.com/office/drawing/2014/main" id="{1D0F9AEB-F3F4-5B2C-B397-13D56615EF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/>
          <a:stretch/>
        </p:blipFill>
        <p:spPr>
          <a:xfrm>
            <a:off x="6862918" y="1545187"/>
            <a:ext cx="5329082" cy="324589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1B8E33-942D-3D11-FCA8-2D54102B3C2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70565-4B47-D7E9-8E17-B62D5529FF88}"/>
              </a:ext>
            </a:extLst>
          </p:cNvPr>
          <p:cNvSpPr txBox="1"/>
          <p:nvPr/>
        </p:nvSpPr>
        <p:spPr>
          <a:xfrm>
            <a:off x="35222" y="2371344"/>
            <a:ext cx="269724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Overview: </a:t>
            </a:r>
            <a:r>
              <a:rPr lang="en-US" dirty="0">
                <a:ea typeface="+mn-lt"/>
                <a:cs typeface="+mn-lt"/>
              </a:rPr>
              <a:t>Tic Tac Toe Python Game is a classic game where players can face off against a smart AI or compete in a two-player match. Built with a simple and interactive design, it offers quick, strategic gameplay that's both fun and easy to pick up.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C4F8D-A9E2-4036-4F47-24168F36F1B4}"/>
              </a:ext>
            </a:extLst>
          </p:cNvPr>
          <p:cNvSpPr txBox="1"/>
          <p:nvPr/>
        </p:nvSpPr>
        <p:spPr>
          <a:xfrm>
            <a:off x="1182623" y="164592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Michael James</a:t>
            </a: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35D50C-AEC1-83EC-C2D9-780AE2ADA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3791" y="2272268"/>
            <a:ext cx="3140526" cy="30205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1F6DFC-B340-51C6-FE72-8E61CC78E0DE}"/>
              </a:ext>
            </a:extLst>
          </p:cNvPr>
          <p:cNvSpPr txBox="1"/>
          <p:nvPr/>
        </p:nvSpPr>
        <p:spPr>
          <a:xfrm>
            <a:off x="11289" y="5985819"/>
            <a:ext cx="57573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GitHub Repo URL: https://github.com/ksu-</a:t>
            </a:r>
            <a:r>
              <a:rPr lang="en-US" dirty="0">
                <a:ea typeface="+mn-lt"/>
                <a:cs typeface="+mn-lt"/>
              </a:rPr>
              <a:t>is/Tictactoe-game</a:t>
            </a:r>
          </a:p>
        </p:txBody>
      </p:sp>
    </p:spTree>
    <p:extLst>
      <p:ext uri="{BB962C8B-B14F-4D97-AF65-F5344CB8AC3E}">
        <p14:creationId xmlns:p14="http://schemas.microsoft.com/office/powerpoint/2010/main" val="42376328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424</Words>
  <Application>Microsoft Office PowerPoint</Application>
  <PresentationFormat>Widescreen</PresentationFormat>
  <Paragraphs>124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Custom</vt:lpstr>
      <vt:lpstr>Tic-tac-toe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94</cp:revision>
  <dcterms:created xsi:type="dcterms:W3CDTF">2025-04-26T01:02:09Z</dcterms:created>
  <dcterms:modified xsi:type="dcterms:W3CDTF">2025-04-26T02:04:10Z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