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C2A27-21ED-40BE-9D9F-7B76FCB5A1F3}" v="10" dt="2021-12-03T16:14:42.132"/>
    <p1510:client id="{FD0E881F-B2C6-4929-B3C0-7814BD213BE3}" v="227" dt="2021-12-03T16:12:51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94699-9D7A-4D06-A8B4-BFBEEF1CD892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06E44-50D3-4DE2-B73A-A989F2DD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DD6E-1FE5-414A-A2E4-C42AC90E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B92AC-48C1-4F34-846E-E447759A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7C69-F4A2-48D3-9197-7CCAD68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E2E3B-974E-4C40-9700-F48FDAB4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835B-D5D1-429D-9EF0-24CE9FC2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0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6ACA-1760-4D96-9059-3C9E8F3F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F4B27-0F95-4250-B378-4ECDD37A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347F-E8BF-4B38-9A77-54CD02B3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F6A3-97B8-4CC8-95D9-DFF059B2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FC97B-3D11-463D-9E3C-D364BE4F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86F5C-00FA-4789-AD06-5EDF4494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74D6D-6E83-487C-B1AF-D244D2C1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DF2B-9F71-4081-95B2-2E715E36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FC4-9C09-4542-8C2E-0AFDBEB4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CF2C-943B-4021-A471-9725AE35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79A7-A8C0-4CE0-A60F-F5EEE14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671C-B800-4C26-894C-2B9239C7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61A4-C82D-464D-A06E-A126DF14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8870-7B41-420F-9736-F3FA9726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733C-F227-4265-A32C-2C5C3861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5576-BC06-4DF3-8EDB-4D735585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CE289-CF87-4FE0-8B3C-79E80C13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7309-E247-492D-A44E-6818EB2C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B755-65EE-4C82-AD7B-6C3F1626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9F95-C887-42A1-8C39-F84C2EE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3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6ADE-9457-49FD-9C08-FB3CBC7F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A1BA-8D2E-4A1E-A483-B7956551E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DF5E8-3E8F-42EA-AF5D-03240E3C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7B87F-8053-4281-9AA5-5BC9CA57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D5B98-C236-4ED2-9555-7F40C0A4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0AD5-6E71-495A-A0D7-5749DE11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F741-2C84-465E-8029-7CBE3AA0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A8E17-8B29-4923-BEF0-824AB415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D8430-D526-4E22-8A04-0C46903B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63E8-88CE-4EFE-A6E9-375A81162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1F67-0BAE-40A0-A213-10DF6694E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683F4-199E-4AA5-8431-9972FE84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6BAB5-D2F4-4934-B043-CA20CEFE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1C7A9-9811-47E1-88F7-7BC35E1D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5337-FA02-4380-8E33-1976D42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3B0CA-0958-48B5-82CD-EEF69DC1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C0B9F-701C-4825-8439-EA21DCF7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A4B6A-AABB-4634-BB00-0DE16C26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BE0FD-FDA9-44A3-8AC9-E2D3B61E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89D26-C30A-412F-B513-BC4184DC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70C9-E7C2-46C6-9EB7-CA661D46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0C18-C6B7-49E1-BADB-08E7AA1F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780B-5A09-403A-B16D-1E487846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7F18-66DD-4CE2-8959-9F6AF201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DDCA-4A17-4BB9-B038-79B4A96E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F253D-173B-4D2B-A911-0933B755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18CB3-1B6B-49A0-A0B7-070C0DB2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F20C-597A-4CDA-BEB2-004A1743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254EC-D191-4EF9-927E-FBAE219E5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4E17A-63B9-4F4A-ACF2-49BA3CEB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6E55-CE0B-4EC4-9739-E55A7AF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A87F1-9970-4620-B698-023901A2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C230-8EE9-4D87-A0DB-8E8BD5B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1C3D7-E69D-4B09-BC1E-7B738BEE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FD51-99E7-4FDF-88FF-DB27F9D3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890B-1891-42DE-B610-6F96FF0B5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7995-0103-42A0-86D9-AD57C11D88B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810F-FEA2-46E3-B133-B4773ABC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DD67-0F1C-4F5F-A3DD-DCA17C850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2D3C-D2BD-4F07-913C-4DAB8B98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1CBE-4814-4680-BE91-21B41F73C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6" y="827063"/>
            <a:ext cx="11290853" cy="485271"/>
          </a:xfrm>
        </p:spPr>
        <p:txBody>
          <a:bodyPr>
            <a:normAutofit/>
          </a:bodyPr>
          <a:lstStyle/>
          <a:p>
            <a:r>
              <a:rPr lang="en-US" sz="2400" u="sng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Application that scans a </a:t>
            </a:r>
            <a:r>
              <a:rPr lang="en-US" sz="2400" u="sng" err="1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TikTok</a:t>
            </a:r>
            <a:r>
              <a:rPr lang="en-US" sz="2400" u="sng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 profile to find videos on which the sound has been removed/muted by </a:t>
            </a:r>
            <a:r>
              <a:rPr lang="en-US" sz="2400" u="sng" err="1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TikTok</a:t>
            </a:r>
            <a:endParaRPr lang="en-US" sz="2400" u="sng">
              <a:solidFill>
                <a:schemeClr val="bg1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19A49-AAAB-4DD8-A9C6-39D27A18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6678" y="5870715"/>
            <a:ext cx="7723941" cy="125698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Team Members: Marc Bineau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166F7B8-37DF-4703-AA10-2C830DB6C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2" y="1745145"/>
            <a:ext cx="4699290" cy="369275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90D2D1-6597-484D-AB59-F1C80613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02" y="1745145"/>
            <a:ext cx="6189231" cy="3385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D2B03-9E0D-4A86-AF8B-AB7F153F2E30}"/>
              </a:ext>
            </a:extLst>
          </p:cNvPr>
          <p:cNvSpPr txBox="1"/>
          <p:nvPr/>
        </p:nvSpPr>
        <p:spPr>
          <a:xfrm>
            <a:off x="2976506" y="262923"/>
            <a:ext cx="543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err="1">
                <a:solidFill>
                  <a:srgbClr val="EE1D5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TikTok</a:t>
            </a:r>
            <a:r>
              <a:rPr lang="en-US" sz="400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Scanner</a:t>
            </a:r>
            <a:endParaRPr lang="en-US" sz="40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326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F686D8C4645440995EF86A2C5BD9C9" ma:contentTypeVersion="12" ma:contentTypeDescription="Create a new document." ma:contentTypeScope="" ma:versionID="2936a577b2df2069690921d34c01c353">
  <xsd:schema xmlns:xsd="http://www.w3.org/2001/XMLSchema" xmlns:xs="http://www.w3.org/2001/XMLSchema" xmlns:p="http://schemas.microsoft.com/office/2006/metadata/properties" xmlns:ns3="f15dc3e2-7fa5-43c2-9a02-8daa8cbe93f4" xmlns:ns4="91319c15-3905-4f28-a736-d70fba872e59" targetNamespace="http://schemas.microsoft.com/office/2006/metadata/properties" ma:root="true" ma:fieldsID="3964181477d3d157f2b42916015f5e0a" ns3:_="" ns4:_="">
    <xsd:import namespace="f15dc3e2-7fa5-43c2-9a02-8daa8cbe93f4"/>
    <xsd:import namespace="91319c15-3905-4f28-a736-d70fba872e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dc3e2-7fa5-43c2-9a02-8daa8cbe9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19c15-3905-4f28-a736-d70fba872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30F08E-4114-4EF1-823B-2D353007A7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72A3A6-E933-4BEA-B701-2BC196EF910A}">
  <ds:schemaRefs>
    <ds:schemaRef ds:uri="91319c15-3905-4f28-a736-d70fba872e59"/>
    <ds:schemaRef ds:uri="f15dc3e2-7fa5-43c2-9a02-8daa8cbe93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1DFDB0-F414-45A7-B51A-FCB0B5C749B5}">
  <ds:schemaRefs>
    <ds:schemaRef ds:uri="91319c15-3905-4f28-a736-d70fba872e59"/>
    <ds:schemaRef ds:uri="f15dc3e2-7fa5-43c2-9a02-8daa8cbe93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Agency FB</vt:lpstr>
      <vt:lpstr>Aharoni</vt:lpstr>
      <vt:lpstr>Angsana New</vt:lpstr>
      <vt:lpstr>Arial</vt:lpstr>
      <vt:lpstr>Calibri</vt:lpstr>
      <vt:lpstr>Calibri Light</vt:lpstr>
      <vt:lpstr>Office Theme</vt:lpstr>
      <vt:lpstr>Application that scans a TikTok profile to find videos on which the sound has been removed/muted by TikTok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TiikTok Video With Sound Removed Scanner Application</dc:title>
  <dc:creator>Marc Bineau</dc:creator>
  <cp:lastModifiedBy>Marc Bineau</cp:lastModifiedBy>
  <cp:revision>2</cp:revision>
  <dcterms:created xsi:type="dcterms:W3CDTF">2021-12-02T18:00:14Z</dcterms:created>
  <dcterms:modified xsi:type="dcterms:W3CDTF">2021-12-03T16:14:42Z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0x0101001AF686D8C4645440995EF86A2C5BD9C9</vt:lpwstr>
  </property>
</Properties>
</file>