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C8B35-B01C-493F-BD56-62B2017206CB}" v="180" dt="2024-04-26T21:16:09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" userId="6c0c3b91d827032b" providerId="LiveId" clId="{66FC8B35-B01C-493F-BD56-62B2017206CB}"/>
    <pc:docChg chg="undo custSel modSld">
      <pc:chgData name="josh" userId="6c0c3b91d827032b" providerId="LiveId" clId="{66FC8B35-B01C-493F-BD56-62B2017206CB}" dt="2024-04-26T22:07:50.940" v="451" actId="20577"/>
      <pc:docMkLst>
        <pc:docMk/>
      </pc:docMkLst>
      <pc:sldChg chg="addSp delSp modSp mod delDesignElem">
        <pc:chgData name="josh" userId="6c0c3b91d827032b" providerId="LiveId" clId="{66FC8B35-B01C-493F-BD56-62B2017206CB}" dt="2024-04-26T22:07:50.940" v="451" actId="20577"/>
        <pc:sldMkLst>
          <pc:docMk/>
          <pc:sldMk cId="2343580915" sldId="259"/>
        </pc:sldMkLst>
        <pc:spChg chg="mod">
          <ac:chgData name="josh" userId="6c0c3b91d827032b" providerId="LiveId" clId="{66FC8B35-B01C-493F-BD56-62B2017206CB}" dt="2024-04-26T20:38:53.742" v="403" actId="27636"/>
          <ac:spMkLst>
            <pc:docMk/>
            <pc:sldMk cId="2343580915" sldId="259"/>
            <ac:spMk id="2" creationId="{0C8BD5B7-1E3D-ADE6-DE53-54C954BD764E}"/>
          </ac:spMkLst>
        </pc:spChg>
        <pc:spChg chg="add del mod ord">
          <ac:chgData name="josh" userId="6c0c3b91d827032b" providerId="LiveId" clId="{66FC8B35-B01C-493F-BD56-62B2017206CB}" dt="2024-04-26T15:39:01.332" v="194" actId="26606"/>
          <ac:spMkLst>
            <pc:docMk/>
            <pc:sldMk cId="2343580915" sldId="259"/>
            <ac:spMk id="3" creationId="{56C67D86-172F-CCB6-11D0-B2574CED7EE9}"/>
          </ac:spMkLst>
        </pc:spChg>
        <pc:spChg chg="add del mod">
          <ac:chgData name="josh" userId="6c0c3b91d827032b" providerId="LiveId" clId="{66FC8B35-B01C-493F-BD56-62B2017206CB}" dt="2024-04-26T14:25:30.438" v="103" actId="21"/>
          <ac:spMkLst>
            <pc:docMk/>
            <pc:sldMk cId="2343580915" sldId="259"/>
            <ac:spMk id="12" creationId="{2C85A2FD-445B-B749-8E36-27B13402793D}"/>
          </ac:spMkLst>
        </pc:spChg>
        <pc:spChg chg="add del mod">
          <ac:chgData name="josh" userId="6c0c3b91d827032b" providerId="LiveId" clId="{66FC8B35-B01C-493F-BD56-62B2017206CB}" dt="2024-04-26T15:10:03.638" v="122"/>
          <ac:spMkLst>
            <pc:docMk/>
            <pc:sldMk cId="2343580915" sldId="259"/>
            <ac:spMk id="13" creationId="{99257711-CC6D-BD59-A837-58CB5DBDC374}"/>
          </ac:spMkLst>
        </pc:spChg>
        <pc:spChg chg="add mod">
          <ac:chgData name="josh" userId="6c0c3b91d827032b" providerId="LiveId" clId="{66FC8B35-B01C-493F-BD56-62B2017206CB}" dt="2024-04-26T15:49:16.338" v="222" actId="20577"/>
          <ac:spMkLst>
            <pc:docMk/>
            <pc:sldMk cId="2343580915" sldId="259"/>
            <ac:spMk id="14" creationId="{70FEBE87-9005-AABF-0B15-18B5F8B3DCCB}"/>
          </ac:spMkLst>
        </pc:spChg>
        <pc:spChg chg="add del">
          <ac:chgData name="josh" userId="6c0c3b91d827032b" providerId="LiveId" clId="{66FC8B35-B01C-493F-BD56-62B2017206CB}" dt="2024-04-26T20:38:42.300" v="401"/>
          <ac:spMkLst>
            <pc:docMk/>
            <pc:sldMk cId="2343580915" sldId="259"/>
            <ac:spMk id="16" creationId="{53E60C6D-4E85-4E14-BCDF-BF15C241F7CA}"/>
          </ac:spMkLst>
        </pc:spChg>
        <pc:spChg chg="add del">
          <ac:chgData name="josh" userId="6c0c3b91d827032b" providerId="LiveId" clId="{66FC8B35-B01C-493F-BD56-62B2017206CB}" dt="2024-04-26T20:38:42.300" v="401"/>
          <ac:spMkLst>
            <pc:docMk/>
            <pc:sldMk cId="2343580915" sldId="259"/>
            <ac:spMk id="18" creationId="{7D42D292-4C48-479B-9E59-E29CD9871C0C}"/>
          </ac:spMkLst>
        </pc:spChg>
        <pc:spChg chg="add mod">
          <ac:chgData name="josh" userId="6c0c3b91d827032b" providerId="LiveId" clId="{66FC8B35-B01C-493F-BD56-62B2017206CB}" dt="2024-04-26T21:39:55.388" v="429" actId="1076"/>
          <ac:spMkLst>
            <pc:docMk/>
            <pc:sldMk cId="2343580915" sldId="259"/>
            <ac:spMk id="19" creationId="{3CEEC588-C045-870B-D76D-4FD4A33DFE45}"/>
          </ac:spMkLst>
        </pc:spChg>
        <pc:spChg chg="add del">
          <ac:chgData name="josh" userId="6c0c3b91d827032b" providerId="LiveId" clId="{66FC8B35-B01C-493F-BD56-62B2017206CB}" dt="2024-04-26T20:38:42.300" v="401"/>
          <ac:spMkLst>
            <pc:docMk/>
            <pc:sldMk cId="2343580915" sldId="259"/>
            <ac:spMk id="20" creationId="{533DF362-939D-4EEE-8DC4-6B54607E5611}"/>
          </ac:spMkLst>
        </pc:spChg>
        <pc:spChg chg="add del">
          <ac:chgData name="josh" userId="6c0c3b91d827032b" providerId="LiveId" clId="{66FC8B35-B01C-493F-BD56-62B2017206CB}" dt="2024-04-26T14:24:06.387" v="36" actId="26606"/>
          <ac:spMkLst>
            <pc:docMk/>
            <pc:sldMk cId="2343580915" sldId="259"/>
            <ac:spMk id="25" creationId="{231598CC-E9D8-46F1-A31D-21527BFD635F}"/>
          </ac:spMkLst>
        </pc:spChg>
        <pc:spChg chg="add del">
          <ac:chgData name="josh" userId="6c0c3b91d827032b" providerId="LiveId" clId="{66FC8B35-B01C-493F-BD56-62B2017206CB}" dt="2024-04-26T14:24:06.387" v="36" actId="26606"/>
          <ac:spMkLst>
            <pc:docMk/>
            <pc:sldMk cId="2343580915" sldId="259"/>
            <ac:spMk id="27" creationId="{6C077334-5571-4B83-A83E-4CCCFA7B5E8A}"/>
          </ac:spMkLst>
        </pc:spChg>
        <pc:spChg chg="add del">
          <ac:chgData name="josh" userId="6c0c3b91d827032b" providerId="LiveId" clId="{66FC8B35-B01C-493F-BD56-62B2017206CB}" dt="2024-04-26T14:24:06.387" v="36" actId="26606"/>
          <ac:spMkLst>
            <pc:docMk/>
            <pc:sldMk cId="2343580915" sldId="259"/>
            <ac:spMk id="29" creationId="{CB147A70-DC29-4DDF-A34C-2B82C6E2295E}"/>
          </ac:spMkLst>
        </pc:spChg>
        <pc:spChg chg="add del">
          <ac:chgData name="josh" userId="6c0c3b91d827032b" providerId="LiveId" clId="{66FC8B35-B01C-493F-BD56-62B2017206CB}" dt="2024-04-26T14:24:06.387" v="36" actId="26606"/>
          <ac:spMkLst>
            <pc:docMk/>
            <pc:sldMk cId="2343580915" sldId="259"/>
            <ac:spMk id="31" creationId="{3B438362-1E1E-4C62-A99E-4134CB16366C}"/>
          </ac:spMkLst>
        </pc:spChg>
        <pc:spChg chg="add mod">
          <ac:chgData name="josh" userId="6c0c3b91d827032b" providerId="LiveId" clId="{66FC8B35-B01C-493F-BD56-62B2017206CB}" dt="2024-04-26T22:07:50.940" v="451" actId="20577"/>
          <ac:spMkLst>
            <pc:docMk/>
            <pc:sldMk cId="2343580915" sldId="259"/>
            <ac:spMk id="32" creationId="{C8CB496A-D856-1945-2637-0A203DA785FE}"/>
          </ac:spMkLst>
        </pc:spChg>
        <pc:spChg chg="add del">
          <ac:chgData name="josh" userId="6c0c3b91d827032b" providerId="LiveId" clId="{66FC8B35-B01C-493F-BD56-62B2017206CB}" dt="2024-04-26T14:24:06.387" v="36" actId="26606"/>
          <ac:spMkLst>
            <pc:docMk/>
            <pc:sldMk cId="2343580915" sldId="259"/>
            <ac:spMk id="35" creationId="{0F646DF8-223D-47DD-95B1-F2654229E56C}"/>
          </ac:spMkLst>
        </pc:spChg>
        <pc:spChg chg="add del">
          <ac:chgData name="josh" userId="6c0c3b91d827032b" providerId="LiveId" clId="{66FC8B35-B01C-493F-BD56-62B2017206CB}" dt="2024-04-26T14:24:06.387" v="36" actId="26606"/>
          <ac:spMkLst>
            <pc:docMk/>
            <pc:sldMk cId="2343580915" sldId="259"/>
            <ac:spMk id="37" creationId="{4D3DC50D-CA0F-48F9-B17E-20D8669AA4E0}"/>
          </ac:spMkLst>
        </pc:spChg>
        <pc:spChg chg="add del">
          <ac:chgData name="josh" userId="6c0c3b91d827032b" providerId="LiveId" clId="{66FC8B35-B01C-493F-BD56-62B2017206CB}" dt="2024-04-26T14:24:07.825" v="38" actId="26606"/>
          <ac:spMkLst>
            <pc:docMk/>
            <pc:sldMk cId="2343580915" sldId="259"/>
            <ac:spMk id="39" creationId="{E4D938A4-397D-4F8D-ADFF-E916F0E8C8F9}"/>
          </ac:spMkLst>
        </pc:spChg>
        <pc:spChg chg="add del">
          <ac:chgData name="josh" userId="6c0c3b91d827032b" providerId="LiveId" clId="{66FC8B35-B01C-493F-BD56-62B2017206CB}" dt="2024-04-26T14:24:07.825" v="38" actId="26606"/>
          <ac:spMkLst>
            <pc:docMk/>
            <pc:sldMk cId="2343580915" sldId="259"/>
            <ac:spMk id="40" creationId="{CB147A70-DC29-4DDF-A34C-2B82C6E2295E}"/>
          </ac:spMkLst>
        </pc:spChg>
        <pc:spChg chg="add del">
          <ac:chgData name="josh" userId="6c0c3b91d827032b" providerId="LiveId" clId="{66FC8B35-B01C-493F-BD56-62B2017206CB}" dt="2024-04-26T14:24:07.825" v="38" actId="26606"/>
          <ac:spMkLst>
            <pc:docMk/>
            <pc:sldMk cId="2343580915" sldId="259"/>
            <ac:spMk id="42" creationId="{6C077334-5571-4B83-A83E-4CCCFA7B5E8A}"/>
          </ac:spMkLst>
        </pc:spChg>
        <pc:spChg chg="add del">
          <ac:chgData name="josh" userId="6c0c3b91d827032b" providerId="LiveId" clId="{66FC8B35-B01C-493F-BD56-62B2017206CB}" dt="2024-04-26T14:24:07.825" v="38" actId="26606"/>
          <ac:spMkLst>
            <pc:docMk/>
            <pc:sldMk cId="2343580915" sldId="259"/>
            <ac:spMk id="43" creationId="{3B438362-1E1E-4C62-A99E-4134CB16366C}"/>
          </ac:spMkLst>
        </pc:spChg>
        <pc:spChg chg="add del">
          <ac:chgData name="josh" userId="6c0c3b91d827032b" providerId="LiveId" clId="{66FC8B35-B01C-493F-BD56-62B2017206CB}" dt="2024-04-26T14:24:07.825" v="38" actId="26606"/>
          <ac:spMkLst>
            <pc:docMk/>
            <pc:sldMk cId="2343580915" sldId="259"/>
            <ac:spMk id="44" creationId="{0F646DF8-223D-47DD-95B1-F2654229E56C}"/>
          </ac:spMkLst>
        </pc:spChg>
        <pc:spChg chg="add del">
          <ac:chgData name="josh" userId="6c0c3b91d827032b" providerId="LiveId" clId="{66FC8B35-B01C-493F-BD56-62B2017206CB}" dt="2024-04-26T14:24:07.825" v="38" actId="26606"/>
          <ac:spMkLst>
            <pc:docMk/>
            <pc:sldMk cId="2343580915" sldId="259"/>
            <ac:spMk id="45" creationId="{4D3DC50D-CA0F-48F9-B17E-20D8669AA4E0}"/>
          </ac:spMkLst>
        </pc:spChg>
        <pc:spChg chg="add del">
          <ac:chgData name="josh" userId="6c0c3b91d827032b" providerId="LiveId" clId="{66FC8B35-B01C-493F-BD56-62B2017206CB}" dt="2024-04-26T14:24:12.611" v="40" actId="26606"/>
          <ac:spMkLst>
            <pc:docMk/>
            <pc:sldMk cId="2343580915" sldId="259"/>
            <ac:spMk id="47" creationId="{97AADD8D-29D7-4B10-9245-72837D2D602B}"/>
          </ac:spMkLst>
        </pc:spChg>
        <pc:spChg chg="add del">
          <ac:chgData name="josh" userId="6c0c3b91d827032b" providerId="LiveId" clId="{66FC8B35-B01C-493F-BD56-62B2017206CB}" dt="2024-04-26T14:24:12.611" v="40" actId="26606"/>
          <ac:spMkLst>
            <pc:docMk/>
            <pc:sldMk cId="2343580915" sldId="259"/>
            <ac:spMk id="48" creationId="{52A27B8A-58D8-4AFE-8F02-7BBF28CF4E38}"/>
          </ac:spMkLst>
        </pc:spChg>
        <pc:spChg chg="add del">
          <ac:chgData name="josh" userId="6c0c3b91d827032b" providerId="LiveId" clId="{66FC8B35-B01C-493F-BD56-62B2017206CB}" dt="2024-04-26T14:24:12.611" v="40" actId="26606"/>
          <ac:spMkLst>
            <pc:docMk/>
            <pc:sldMk cId="2343580915" sldId="259"/>
            <ac:spMk id="49" creationId="{0B8E06A0-A593-46F7-9AB5-7EFF5677106B}"/>
          </ac:spMkLst>
        </pc:spChg>
        <pc:graphicFrameChg chg="add del">
          <ac:chgData name="josh" userId="6c0c3b91d827032b" providerId="LiveId" clId="{66FC8B35-B01C-493F-BD56-62B2017206CB}" dt="2024-04-26T15:13:32.093" v="127" actId="26606"/>
          <ac:graphicFrameMkLst>
            <pc:docMk/>
            <pc:sldMk cId="2343580915" sldId="259"/>
            <ac:graphicFrameMk id="22" creationId="{2A12BA76-B0A1-91A8-9127-22D274EB1033}"/>
          </ac:graphicFrameMkLst>
        </pc:graphicFrameChg>
        <pc:graphicFrameChg chg="add del">
          <ac:chgData name="josh" userId="6c0c3b91d827032b" providerId="LiveId" clId="{66FC8B35-B01C-493F-BD56-62B2017206CB}" dt="2024-04-26T15:39:01.301" v="193" actId="26606"/>
          <ac:graphicFrameMkLst>
            <pc:docMk/>
            <pc:sldMk cId="2343580915" sldId="259"/>
            <ac:graphicFrameMk id="26" creationId="{289CB4A3-7372-BB48-1E88-42B006B519F8}"/>
          </ac:graphicFrameMkLst>
        </pc:graphicFrameChg>
        <pc:graphicFrameChg chg="add mod modGraphic">
          <ac:chgData name="josh" userId="6c0c3b91d827032b" providerId="LiveId" clId="{66FC8B35-B01C-493F-BD56-62B2017206CB}" dt="2024-04-26T21:40:07.092" v="430" actId="26606"/>
          <ac:graphicFrameMkLst>
            <pc:docMk/>
            <pc:sldMk cId="2343580915" sldId="259"/>
            <ac:graphicFrameMk id="28" creationId="{19F4145D-BBBC-1F32-4EF2-390A96567497}"/>
          </ac:graphicFrameMkLst>
        </pc:graphicFrameChg>
        <pc:picChg chg="del mod ord">
          <ac:chgData name="josh" userId="6c0c3b91d827032b" providerId="LiveId" clId="{66FC8B35-B01C-493F-BD56-62B2017206CB}" dt="2024-04-26T15:11:24.174" v="123" actId="21"/>
          <ac:picMkLst>
            <pc:docMk/>
            <pc:sldMk cId="2343580915" sldId="259"/>
            <ac:picMk id="7" creationId="{4B4FF017-BF88-D7BF-2CD2-D442BDCEEA03}"/>
          </ac:picMkLst>
        </pc:picChg>
        <pc:picChg chg="add del mod">
          <ac:chgData name="josh" userId="6c0c3b91d827032b" providerId="LiveId" clId="{66FC8B35-B01C-493F-BD56-62B2017206CB}" dt="2024-04-26T15:40:00.260" v="195" actId="21"/>
          <ac:picMkLst>
            <pc:docMk/>
            <pc:sldMk cId="2343580915" sldId="259"/>
            <ac:picMk id="10" creationId="{3D97B826-DA73-8334-EA2D-A4CEA309E135}"/>
          </ac:picMkLst>
        </pc:picChg>
        <pc:picChg chg="add del mod">
          <ac:chgData name="josh" userId="6c0c3b91d827032b" providerId="LiveId" clId="{66FC8B35-B01C-493F-BD56-62B2017206CB}" dt="2024-04-26T22:07:36.286" v="434" actId="21"/>
          <ac:picMkLst>
            <pc:docMk/>
            <pc:sldMk cId="2343580915" sldId="259"/>
            <ac:picMk id="17" creationId="{769E85AD-7FEA-19C4-B620-0E77EACE91DF}"/>
          </ac:picMkLst>
        </pc:picChg>
        <pc:picChg chg="add mod">
          <ac:chgData name="josh" userId="6c0c3b91d827032b" providerId="LiveId" clId="{66FC8B35-B01C-493F-BD56-62B2017206CB}" dt="2024-04-26T15:40:03.174" v="198" actId="1076"/>
          <ac:picMkLst>
            <pc:docMk/>
            <pc:sldMk cId="2343580915" sldId="259"/>
            <ac:picMk id="23" creationId="{5205F828-CF4C-39C8-3359-00EB326E95BE}"/>
          </ac:picMkLst>
        </pc:picChg>
        <pc:picChg chg="add del mod">
          <ac:chgData name="josh" userId="6c0c3b91d827032b" providerId="LiveId" clId="{66FC8B35-B01C-493F-BD56-62B2017206CB}" dt="2024-04-26T21:39:20.042" v="413" actId="21"/>
          <ac:picMkLst>
            <pc:docMk/>
            <pc:sldMk cId="2343580915" sldId="259"/>
            <ac:picMk id="30" creationId="{3D32135A-AA61-2802-96DE-A5C595C95188}"/>
          </ac:picMkLst>
        </pc:picChg>
        <pc:picChg chg="add mod">
          <ac:chgData name="josh" userId="6c0c3b91d827032b" providerId="LiveId" clId="{66FC8B35-B01C-493F-BD56-62B2017206CB}" dt="2024-04-26T21:40:16.767" v="431" actId="27614"/>
          <ac:picMkLst>
            <pc:docMk/>
            <pc:sldMk cId="2343580915" sldId="259"/>
            <ac:picMk id="36" creationId="{6A58F454-62F8-188B-7F99-AE516CDD79F3}"/>
          </ac:picMkLst>
        </pc:picChg>
        <pc:picChg chg="add mod">
          <ac:chgData name="josh" userId="6c0c3b91d827032b" providerId="LiveId" clId="{66FC8B35-B01C-493F-BD56-62B2017206CB}" dt="2024-04-26T22:07:39.065" v="435" actId="1076"/>
          <ac:picMkLst>
            <pc:docMk/>
            <pc:sldMk cId="2343580915" sldId="259"/>
            <ac:picMk id="46" creationId="{118F7D3C-2E07-E140-F782-AD3049B46961}"/>
          </ac:picMkLst>
        </pc:picChg>
        <pc:cxnChg chg="add del">
          <ac:chgData name="josh" userId="6c0c3b91d827032b" providerId="LiveId" clId="{66FC8B35-B01C-493F-BD56-62B2017206CB}" dt="2024-04-26T14:24:06.387" v="36" actId="26606"/>
          <ac:cxnSpMkLst>
            <pc:docMk/>
            <pc:sldMk cId="2343580915" sldId="259"/>
            <ac:cxnSpMk id="33" creationId="{2F61ABFD-DE05-41FD-A6B7-6D40196C1570}"/>
          </ac:cxnSpMkLst>
        </pc:cxnChg>
        <pc:cxnChg chg="add del">
          <ac:chgData name="josh" userId="6c0c3b91d827032b" providerId="LiveId" clId="{66FC8B35-B01C-493F-BD56-62B2017206CB}" dt="2024-04-26T14:24:07.825" v="38" actId="26606"/>
          <ac:cxnSpMkLst>
            <pc:docMk/>
            <pc:sldMk cId="2343580915" sldId="259"/>
            <ac:cxnSpMk id="41" creationId="{2F61ABFD-DE05-41FD-A6B7-6D40196C1570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ksu-is/To-Do-List-Application-Project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ksu-is/To-Do-List-Application-Projec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645D7-1AD9-4FA0-991C-B2E81FB1B10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3D435-6CD5-497A-B392-98300952FD0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"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TaskPro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Your Gateway to Proactive Productivity"</a:t>
          </a:r>
        </a:p>
      </dgm:t>
    </dgm:pt>
    <dgm:pt modelId="{4DE67A72-1B03-4B31-B5D7-52011D9D5C5C}" type="parTrans" cxnId="{8CDA55E3-5173-45C0-87E8-234AD5DBD2F8}">
      <dgm:prSet/>
      <dgm:spPr/>
      <dgm:t>
        <a:bodyPr/>
        <a:lstStyle/>
        <a:p>
          <a:endParaRPr lang="en-US"/>
        </a:p>
      </dgm:t>
    </dgm:pt>
    <dgm:pt modelId="{740D44AE-1B8E-40D9-8EE3-FA51DAB2C92B}" type="sibTrans" cxnId="{8CDA55E3-5173-45C0-87E8-234AD5DBD2F8}">
      <dgm:prSet/>
      <dgm:spPr/>
      <dgm:t>
        <a:bodyPr/>
        <a:lstStyle/>
        <a:p>
          <a:endParaRPr lang="en-US"/>
        </a:p>
      </dgm:t>
    </dgm:pt>
    <dgm:pt modelId="{0E0F25E9-8B31-4179-B3A2-66F4BE917B3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is a simple to-do-list application that helps you with managing tasks</a:t>
          </a:r>
        </a:p>
      </dgm:t>
    </dgm:pt>
    <dgm:pt modelId="{F75BF699-F14E-470B-84A5-80427C7EE51A}" type="parTrans" cxnId="{A7E63AA4-951C-49AA-965F-137982D1DCF4}">
      <dgm:prSet/>
      <dgm:spPr/>
      <dgm:t>
        <a:bodyPr/>
        <a:lstStyle/>
        <a:p>
          <a:endParaRPr lang="en-US"/>
        </a:p>
      </dgm:t>
    </dgm:pt>
    <dgm:pt modelId="{9BBC1E40-AB13-4220-AB20-32FD4D4FC450}" type="sibTrans" cxnId="{A7E63AA4-951C-49AA-965F-137982D1DCF4}">
      <dgm:prSet/>
      <dgm:spPr/>
      <dgm:t>
        <a:bodyPr/>
        <a:lstStyle/>
        <a:p>
          <a:endParaRPr lang="en-US"/>
        </a:p>
      </dgm:t>
    </dgm:pt>
    <dgm:pt modelId="{FDCFF2DE-A835-44CC-84BA-AB6BB7370C0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Users will be able to add tasks, delete tasks, set reminders, set deadlines for different tasks, and other different options like viewing upcoming deadlines and marking them as complete.</a:t>
          </a:r>
        </a:p>
      </dgm:t>
    </dgm:pt>
    <dgm:pt modelId="{24B52576-2269-4F9B-8185-31B283CE3AED}" type="parTrans" cxnId="{D9AC9EFF-7420-4261-8367-76DEDD743FA0}">
      <dgm:prSet/>
      <dgm:spPr/>
      <dgm:t>
        <a:bodyPr/>
        <a:lstStyle/>
        <a:p>
          <a:endParaRPr lang="en-US"/>
        </a:p>
      </dgm:t>
    </dgm:pt>
    <dgm:pt modelId="{5160E1F7-97CB-4C0D-B271-A36FE052CC49}" type="sibTrans" cxnId="{D9AC9EFF-7420-4261-8367-76DEDD743FA0}">
      <dgm:prSet/>
      <dgm:spPr/>
      <dgm:t>
        <a:bodyPr/>
        <a:lstStyle/>
        <a:p>
          <a:endParaRPr lang="en-US"/>
        </a:p>
      </dgm:t>
    </dgm:pt>
    <dgm:pt modelId="{348C4CFD-E9CD-40E4-93BD-081E7359ABF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By Josh Mccrary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GitHub Repository Link: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https://github.com/ksu-is/To-Do-List-Application-Project</a:t>
          </a:r>
          <a:endParaRPr lang="en-US" dirty="0">
            <a:solidFill>
              <a:schemeClr val="bg1"/>
            </a:solidFill>
          </a:endParaRPr>
        </a:p>
        <a:p>
          <a:endParaRPr lang="en-US" dirty="0"/>
        </a:p>
      </dgm:t>
    </dgm:pt>
    <dgm:pt modelId="{FBAA80D8-125C-456C-873E-90AD2DD34D6B}" type="parTrans" cxnId="{4B9201D1-19A3-4C0D-8BEC-19A7C62381D2}">
      <dgm:prSet/>
      <dgm:spPr/>
      <dgm:t>
        <a:bodyPr/>
        <a:lstStyle/>
        <a:p>
          <a:endParaRPr lang="en-US"/>
        </a:p>
      </dgm:t>
    </dgm:pt>
    <dgm:pt modelId="{B61356D6-6913-4CF4-B69A-8EEF826F7E6B}" type="sibTrans" cxnId="{4B9201D1-19A3-4C0D-8BEC-19A7C62381D2}">
      <dgm:prSet/>
      <dgm:spPr/>
      <dgm:t>
        <a:bodyPr/>
        <a:lstStyle/>
        <a:p>
          <a:endParaRPr lang="en-US"/>
        </a:p>
      </dgm:t>
    </dgm:pt>
    <dgm:pt modelId="{B92227DA-2CA8-4B28-85F2-CD4AA3E9D3B6}" type="pres">
      <dgm:prSet presAssocID="{744645D7-1AD9-4FA0-991C-B2E81FB1B104}" presName="diagram" presStyleCnt="0">
        <dgm:presLayoutVars>
          <dgm:dir/>
          <dgm:resizeHandles val="exact"/>
        </dgm:presLayoutVars>
      </dgm:prSet>
      <dgm:spPr/>
    </dgm:pt>
    <dgm:pt modelId="{DDDE2384-56FA-43DA-AD9B-5EE8489EEB92}" type="pres">
      <dgm:prSet presAssocID="{D193D435-6CD5-497A-B392-98300952FD01}" presName="node" presStyleLbl="node1" presStyleIdx="0" presStyleCnt="4">
        <dgm:presLayoutVars>
          <dgm:bulletEnabled val="1"/>
        </dgm:presLayoutVars>
      </dgm:prSet>
      <dgm:spPr/>
    </dgm:pt>
    <dgm:pt modelId="{118BCF90-B2B4-4858-A931-F2B7A0239DDE}" type="pres">
      <dgm:prSet presAssocID="{740D44AE-1B8E-40D9-8EE3-FA51DAB2C92B}" presName="sibTrans" presStyleCnt="0"/>
      <dgm:spPr/>
    </dgm:pt>
    <dgm:pt modelId="{337EACE1-D816-4456-9BD9-C8721B73B0FE}" type="pres">
      <dgm:prSet presAssocID="{0E0F25E9-8B31-4179-B3A2-66F4BE917B31}" presName="node" presStyleLbl="node1" presStyleIdx="1" presStyleCnt="4">
        <dgm:presLayoutVars>
          <dgm:bulletEnabled val="1"/>
        </dgm:presLayoutVars>
      </dgm:prSet>
      <dgm:spPr/>
    </dgm:pt>
    <dgm:pt modelId="{82807C0D-250A-479C-90F0-B14F06A61F89}" type="pres">
      <dgm:prSet presAssocID="{9BBC1E40-AB13-4220-AB20-32FD4D4FC450}" presName="sibTrans" presStyleCnt="0"/>
      <dgm:spPr/>
    </dgm:pt>
    <dgm:pt modelId="{577C3EC0-B57C-408D-B5A1-3718DABADBF4}" type="pres">
      <dgm:prSet presAssocID="{FDCFF2DE-A835-44CC-84BA-AB6BB7370C07}" presName="node" presStyleLbl="node1" presStyleIdx="2" presStyleCnt="4">
        <dgm:presLayoutVars>
          <dgm:bulletEnabled val="1"/>
        </dgm:presLayoutVars>
      </dgm:prSet>
      <dgm:spPr/>
    </dgm:pt>
    <dgm:pt modelId="{4020211E-311C-43E3-9CF8-E3BC205500E2}" type="pres">
      <dgm:prSet presAssocID="{5160E1F7-97CB-4C0D-B271-A36FE052CC49}" presName="sibTrans" presStyleCnt="0"/>
      <dgm:spPr/>
    </dgm:pt>
    <dgm:pt modelId="{B4550277-6A9C-4F71-A20C-F27D05303D6B}" type="pres">
      <dgm:prSet presAssocID="{348C4CFD-E9CD-40E4-93BD-081E7359ABFD}" presName="node" presStyleLbl="node1" presStyleIdx="3" presStyleCnt="4">
        <dgm:presLayoutVars>
          <dgm:bulletEnabled val="1"/>
        </dgm:presLayoutVars>
      </dgm:prSet>
      <dgm:spPr/>
    </dgm:pt>
  </dgm:ptLst>
  <dgm:cxnLst>
    <dgm:cxn modelId="{A693B622-0A5F-4218-AA1B-93D487143AE1}" type="presOf" srcId="{D193D435-6CD5-497A-B392-98300952FD01}" destId="{DDDE2384-56FA-43DA-AD9B-5EE8489EEB92}" srcOrd="0" destOrd="0" presId="urn:microsoft.com/office/officeart/2005/8/layout/default"/>
    <dgm:cxn modelId="{B2D11129-EFE1-4722-BFC4-FCF6E14B4E98}" type="presOf" srcId="{FDCFF2DE-A835-44CC-84BA-AB6BB7370C07}" destId="{577C3EC0-B57C-408D-B5A1-3718DABADBF4}" srcOrd="0" destOrd="0" presId="urn:microsoft.com/office/officeart/2005/8/layout/default"/>
    <dgm:cxn modelId="{9D6EF262-DAB3-4B25-B793-83E5CE1D8195}" type="presOf" srcId="{348C4CFD-E9CD-40E4-93BD-081E7359ABFD}" destId="{B4550277-6A9C-4F71-A20C-F27D05303D6B}" srcOrd="0" destOrd="0" presId="urn:microsoft.com/office/officeart/2005/8/layout/default"/>
    <dgm:cxn modelId="{C704A246-3CF7-4835-8D3B-108C17204C8F}" type="presOf" srcId="{0E0F25E9-8B31-4179-B3A2-66F4BE917B31}" destId="{337EACE1-D816-4456-9BD9-C8721B73B0FE}" srcOrd="0" destOrd="0" presId="urn:microsoft.com/office/officeart/2005/8/layout/default"/>
    <dgm:cxn modelId="{1E42F1A2-DB36-44B7-B602-1CD5CA3C1077}" type="presOf" srcId="{744645D7-1AD9-4FA0-991C-B2E81FB1B104}" destId="{B92227DA-2CA8-4B28-85F2-CD4AA3E9D3B6}" srcOrd="0" destOrd="0" presId="urn:microsoft.com/office/officeart/2005/8/layout/default"/>
    <dgm:cxn modelId="{A7E63AA4-951C-49AA-965F-137982D1DCF4}" srcId="{744645D7-1AD9-4FA0-991C-B2E81FB1B104}" destId="{0E0F25E9-8B31-4179-B3A2-66F4BE917B31}" srcOrd="1" destOrd="0" parTransId="{F75BF699-F14E-470B-84A5-80427C7EE51A}" sibTransId="{9BBC1E40-AB13-4220-AB20-32FD4D4FC450}"/>
    <dgm:cxn modelId="{4B9201D1-19A3-4C0D-8BEC-19A7C62381D2}" srcId="{744645D7-1AD9-4FA0-991C-B2E81FB1B104}" destId="{348C4CFD-E9CD-40E4-93BD-081E7359ABFD}" srcOrd="3" destOrd="0" parTransId="{FBAA80D8-125C-456C-873E-90AD2DD34D6B}" sibTransId="{B61356D6-6913-4CF4-B69A-8EEF826F7E6B}"/>
    <dgm:cxn modelId="{8CDA55E3-5173-45C0-87E8-234AD5DBD2F8}" srcId="{744645D7-1AD9-4FA0-991C-B2E81FB1B104}" destId="{D193D435-6CD5-497A-B392-98300952FD01}" srcOrd="0" destOrd="0" parTransId="{4DE67A72-1B03-4B31-B5D7-52011D9D5C5C}" sibTransId="{740D44AE-1B8E-40D9-8EE3-FA51DAB2C92B}"/>
    <dgm:cxn modelId="{D9AC9EFF-7420-4261-8367-76DEDD743FA0}" srcId="{744645D7-1AD9-4FA0-991C-B2E81FB1B104}" destId="{FDCFF2DE-A835-44CC-84BA-AB6BB7370C07}" srcOrd="2" destOrd="0" parTransId="{24B52576-2269-4F9B-8185-31B283CE3AED}" sibTransId="{5160E1F7-97CB-4C0D-B271-A36FE052CC49}"/>
    <dgm:cxn modelId="{BE99BB98-E91B-4BAE-A168-5F2931283A0F}" type="presParOf" srcId="{B92227DA-2CA8-4B28-85F2-CD4AA3E9D3B6}" destId="{DDDE2384-56FA-43DA-AD9B-5EE8489EEB92}" srcOrd="0" destOrd="0" presId="urn:microsoft.com/office/officeart/2005/8/layout/default"/>
    <dgm:cxn modelId="{B14A9605-9357-419F-945E-DB4BD06B851A}" type="presParOf" srcId="{B92227DA-2CA8-4B28-85F2-CD4AA3E9D3B6}" destId="{118BCF90-B2B4-4858-A931-F2B7A0239DDE}" srcOrd="1" destOrd="0" presId="urn:microsoft.com/office/officeart/2005/8/layout/default"/>
    <dgm:cxn modelId="{AEE28EF6-1374-407E-80C6-E569167A88B4}" type="presParOf" srcId="{B92227DA-2CA8-4B28-85F2-CD4AA3E9D3B6}" destId="{337EACE1-D816-4456-9BD9-C8721B73B0FE}" srcOrd="2" destOrd="0" presId="urn:microsoft.com/office/officeart/2005/8/layout/default"/>
    <dgm:cxn modelId="{62D472E9-9AB1-47BD-84D9-359A7F386BD6}" type="presParOf" srcId="{B92227DA-2CA8-4B28-85F2-CD4AA3E9D3B6}" destId="{82807C0D-250A-479C-90F0-B14F06A61F89}" srcOrd="3" destOrd="0" presId="urn:microsoft.com/office/officeart/2005/8/layout/default"/>
    <dgm:cxn modelId="{C25CE4CC-2847-4B8F-96A4-578035C4BD3C}" type="presParOf" srcId="{B92227DA-2CA8-4B28-85F2-CD4AA3E9D3B6}" destId="{577C3EC0-B57C-408D-B5A1-3718DABADBF4}" srcOrd="4" destOrd="0" presId="urn:microsoft.com/office/officeart/2005/8/layout/default"/>
    <dgm:cxn modelId="{91CE634E-B9BA-45BA-B2E0-F3FA30BF1B4E}" type="presParOf" srcId="{B92227DA-2CA8-4B28-85F2-CD4AA3E9D3B6}" destId="{4020211E-311C-43E3-9CF8-E3BC205500E2}" srcOrd="5" destOrd="0" presId="urn:microsoft.com/office/officeart/2005/8/layout/default"/>
    <dgm:cxn modelId="{C572BCF3-D31A-4EF3-981E-B032254F9749}" type="presParOf" srcId="{B92227DA-2CA8-4B28-85F2-CD4AA3E9D3B6}" destId="{B4550277-6A9C-4F71-A20C-F27D05303D6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E2384-56FA-43DA-AD9B-5EE8489EEB92}">
      <dsp:nvSpPr>
        <dsp:cNvPr id="0" name=""/>
        <dsp:cNvSpPr/>
      </dsp:nvSpPr>
      <dsp:spPr>
        <a:xfrm>
          <a:off x="658" y="505503"/>
          <a:ext cx="2569485" cy="1541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TaskPro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Your Gateway to Proactive Productivity"</a:t>
          </a:r>
        </a:p>
      </dsp:txBody>
      <dsp:txXfrm>
        <a:off x="658" y="505503"/>
        <a:ext cx="2569485" cy="1541691"/>
      </dsp:txXfrm>
    </dsp:sp>
    <dsp:sp modelId="{337EACE1-D816-4456-9BD9-C8721B73B0FE}">
      <dsp:nvSpPr>
        <dsp:cNvPr id="0" name=""/>
        <dsp:cNvSpPr/>
      </dsp:nvSpPr>
      <dsp:spPr>
        <a:xfrm>
          <a:off x="2827092" y="505503"/>
          <a:ext cx="2569485" cy="1541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a simple to-do-list application that helps you with managing tasks</a:t>
          </a:r>
        </a:p>
      </dsp:txBody>
      <dsp:txXfrm>
        <a:off x="2827092" y="505503"/>
        <a:ext cx="2569485" cy="1541691"/>
      </dsp:txXfrm>
    </dsp:sp>
    <dsp:sp modelId="{577C3EC0-B57C-408D-B5A1-3718DABADBF4}">
      <dsp:nvSpPr>
        <dsp:cNvPr id="0" name=""/>
        <dsp:cNvSpPr/>
      </dsp:nvSpPr>
      <dsp:spPr>
        <a:xfrm>
          <a:off x="658" y="2304143"/>
          <a:ext cx="2569485" cy="1541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Users will be able to add tasks, delete tasks, set reminders, set deadlines for different tasks, and other different options like viewing upcoming deadlines and marking them as complete.</a:t>
          </a:r>
        </a:p>
      </dsp:txBody>
      <dsp:txXfrm>
        <a:off x="658" y="2304143"/>
        <a:ext cx="2569485" cy="1541691"/>
      </dsp:txXfrm>
    </dsp:sp>
    <dsp:sp modelId="{B4550277-6A9C-4F71-A20C-F27D05303D6B}">
      <dsp:nvSpPr>
        <dsp:cNvPr id="0" name=""/>
        <dsp:cNvSpPr/>
      </dsp:nvSpPr>
      <dsp:spPr>
        <a:xfrm>
          <a:off x="2827092" y="2304143"/>
          <a:ext cx="2569485" cy="1541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By Josh Mccrary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GitHub Repository Link:</a:t>
          </a:r>
          <a:r>
            <a:rPr lang="en-US" sz="1500" kern="1200" dirty="0"/>
            <a:t> </a:t>
          </a: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https://github.com/ksu-is/To-Do-List-Application-Project</a:t>
          </a:r>
          <a:endParaRPr lang="en-US" sz="1500" kern="1200" dirty="0">
            <a:solidFill>
              <a:schemeClr val="bg1"/>
            </a:solidFill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827092" y="2304143"/>
        <a:ext cx="2569485" cy="1541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5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1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EDB8D0-98ED-4B86-9D5F-E61ADC70144D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EDB8D0-98ED-4B86-9D5F-E61ADC70144D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4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EDB8D0-98ED-4B86-9D5F-E61ADC70144D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0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7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3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7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D5B7-1E3D-ADE6-DE53-54C954BD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TASKPRO: TO-DO-LIST APPLICATION</a:t>
            </a:r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9F4145D-BBBC-1F32-4EF2-390A96567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496061"/>
              </p:ext>
            </p:extLst>
          </p:nvPr>
        </p:nvGraphicFramePr>
        <p:xfrm>
          <a:off x="633456" y="1946684"/>
          <a:ext cx="539723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FEBE87-9005-AABF-0B15-18B5F8B3DCCB}"/>
              </a:ext>
            </a:extLst>
          </p:cNvPr>
          <p:cNvSpPr txBox="1"/>
          <p:nvPr/>
        </p:nvSpPr>
        <p:spPr>
          <a:xfrm>
            <a:off x="6240022" y="785834"/>
            <a:ext cx="106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  Menu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EC588-C045-870B-D76D-4FD4A33DFE45}"/>
              </a:ext>
            </a:extLst>
          </p:cNvPr>
          <p:cNvSpPr txBox="1"/>
          <p:nvPr/>
        </p:nvSpPr>
        <p:spPr>
          <a:xfrm>
            <a:off x="6096000" y="3390576"/>
            <a:ext cx="126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Reminder</a:t>
            </a:r>
          </a:p>
        </p:txBody>
      </p:sp>
      <p:pic>
        <p:nvPicPr>
          <p:cNvPr id="23" name="Picture 2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205F828-CF4C-39C8-3359-00EB326E9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5153" y="3461713"/>
            <a:ext cx="4612068" cy="6300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8CB496A-D856-1945-2637-0A203DA785FE}"/>
              </a:ext>
            </a:extLst>
          </p:cNvPr>
          <p:cNvSpPr txBox="1"/>
          <p:nvPr/>
        </p:nvSpPr>
        <p:spPr>
          <a:xfrm>
            <a:off x="6030694" y="4937905"/>
            <a:ext cx="127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Deadline</a:t>
            </a:r>
          </a:p>
        </p:txBody>
      </p:sp>
      <p:pic>
        <p:nvPicPr>
          <p:cNvPr id="36" name="Picture 3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6A58F454-62F8-188B-7F99-AE516CDD7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831" y="4750693"/>
            <a:ext cx="4448796" cy="96215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18F7D3C-2E07-E140-F782-AD3049B469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8516" y="401850"/>
            <a:ext cx="322942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809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494</TotalTime>
  <Words>81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Century Gothic</vt:lpstr>
      <vt:lpstr>Times New Roman</vt:lpstr>
      <vt:lpstr>Vapor Trail</vt:lpstr>
      <vt:lpstr>TASKPRO: TO-DO-LIST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mccrary</dc:creator>
  <cp:lastModifiedBy>josh</cp:lastModifiedBy>
  <cp:revision>30</cp:revision>
  <dcterms:created xsi:type="dcterms:W3CDTF">2024-04-25T16:25:44Z</dcterms:created>
  <dcterms:modified xsi:type="dcterms:W3CDTF">2024-04-26T22:07:55Z</dcterms:modified>
</cp:coreProperties>
</file>