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82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o-Do-Pro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6003" y="2986890"/>
            <a:ext cx="5240009" cy="2193932"/>
          </a:xfrm>
        </p:spPr>
        <p:txBody>
          <a:bodyPr anchor="ctr"/>
          <a:lstStyle/>
          <a:p>
            <a:pPr algn="ctr"/>
            <a:r>
              <a:rPr lang="en-US" sz="2800" b="1" u="sng" dirty="0"/>
              <a:t>To-do list program</a:t>
            </a:r>
            <a:br>
              <a:rPr lang="en-US" sz="2800" dirty="0"/>
            </a:br>
            <a:r>
              <a:rPr lang="en-US" sz="2800" dirty="0" err="1">
                <a:hlinkClick r:id="rId3"/>
              </a:rPr>
              <a:t>ksu</a:t>
            </a:r>
            <a:r>
              <a:rPr lang="en-US" sz="2800" dirty="0">
                <a:hlinkClick r:id="rId3"/>
              </a:rPr>
              <a:t>-is/To-Do-Program (github.com)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20A30-4AD5-C4C7-9023-91637485D122}"/>
              </a:ext>
            </a:extLst>
          </p:cNvPr>
          <p:cNvSpPr txBox="1"/>
          <p:nvPr/>
        </p:nvSpPr>
        <p:spPr>
          <a:xfrm>
            <a:off x="6419461" y="5355772"/>
            <a:ext cx="526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u="sng" dirty="0"/>
          </a:p>
          <a:p>
            <a:pPr algn="ctr"/>
            <a:r>
              <a:rPr lang="en-US" b="1" u="sng" dirty="0"/>
              <a:t>Group Members:</a:t>
            </a:r>
          </a:p>
          <a:p>
            <a:pPr algn="ctr"/>
            <a:r>
              <a:rPr lang="en-US" dirty="0"/>
              <a:t>Andrew Warner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228CA-646C-4EAF-7E6C-31035B747ECA}"/>
              </a:ext>
            </a:extLst>
          </p:cNvPr>
          <p:cNvSpPr txBox="1"/>
          <p:nvPr/>
        </p:nvSpPr>
        <p:spPr>
          <a:xfrm>
            <a:off x="7296539" y="4478694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Easily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organize, prioritize, and categorize tasks at user preference with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highly intuitive flask based program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F0A41E-A5DF-CBF7-9FF0-3CD06E9B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37" y="614362"/>
            <a:ext cx="613609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{2345B9A2-FDD5-4253-BFA6-6B910F006280}tf67328976_win32</Template>
  <TotalTime>8</TotalTime>
  <Words>38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To-do list program ksu-is/To-Do-Program (github.com)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Warner</dc:creator>
  <cp:lastModifiedBy>Drew Warner</cp:lastModifiedBy>
  <cp:revision>3</cp:revision>
  <dcterms:created xsi:type="dcterms:W3CDTF">2024-07-23T03:14:40Z</dcterms:created>
  <dcterms:modified xsi:type="dcterms:W3CDTF">2024-07-23T03:28:10Z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