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97F2-6158-13B6-DF18-ABA1BBA1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907A-8005-6D55-8E6F-C020E78F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857F-3D8D-C187-CCA1-002E9CC9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20F6-40DE-6075-BC9B-F01913C8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BC9-3235-DF4A-F4B9-9D2CF07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1727-108C-9EF7-26B9-4B5CCB4F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FFB34-9945-47DE-0CD3-01280181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C96F-8E7E-65BB-941B-B8D96C84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114B-FB06-1C7F-B813-9DF1E5AB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E0D2-4688-D6E1-643A-5A546474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37726-CD76-A590-2A71-0ADCFD397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67161-C7FB-04E8-7ECB-65AC37FC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3D5D-FC40-332E-3369-6AEB4957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0358-5A73-E0D7-8780-99CEB32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5088-1CF6-9684-C5D4-23B0EEE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CF48-BBC8-D40E-F03E-0FC6E4A1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2E15-423F-2B57-3EFD-E246E7E9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7448-1352-686A-C766-4568D7B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077D-7103-5E04-F0DD-DAD23EF8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0551-0E59-8A2E-0E90-AA8A1DA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93D-E78D-0361-AEF7-CACC7AAF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789E-69DF-1BC2-180E-1DA7DC55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3585-FD68-A481-D876-9A9E8678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6E89-32CF-5A08-341C-B0C1443E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D532-3F75-D2AC-9E94-6267ED85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9235-46F3-6980-65E6-F4AA16D7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A95-A51C-AC29-9FF1-8F461EC1E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5E50F-29B6-EE4F-5767-6660A0CB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3EB91-43B1-FA1D-94D9-44284469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43CD7-C4D2-B85D-37DF-B971214F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4A455-3DC9-26BA-74E2-8ECD2E23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A950-F806-86AA-CA15-0EC0A256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A0C5-B010-1405-D2B1-71DECAAD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697F-87BF-0337-D928-9F03405F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42826-247F-6C8B-43D5-A120AF01B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9C079-4C32-AD18-95DC-DAD619C4F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FB3C7-8050-2C9C-6CAA-20DF094A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1D58-E949-4BCB-829A-BBF80E38D59C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D6884-F59F-5DF2-850F-780059EA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BF877-3DDB-D114-E115-F23C3DFE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CDD8-7A6C-0C7D-D3E2-040DC53D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08865-811D-B751-7B5B-2C09A3BB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D250-B225-2FFF-7570-BE01119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941A-0860-F6DB-1048-CE8832ED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6385D-CCA0-4628-BA66-697DA84B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3D6EB-E77D-34A6-052F-1BB60D8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5E5B-3631-DCDE-349B-3D29FB46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A0B0-91D3-1727-9695-04BA4682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CEE4-6B26-E823-1A35-F6662543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1F138-BFC8-0586-9562-E251E69E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7CC6-5A95-9CD1-F86D-A1795756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C7D88-9E7F-27FE-7A36-07A29403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8814-A641-703A-DCBB-9FCDEAAA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5363-6ECA-3B9E-EF5C-DBEDC2B4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6CBEE-6C0D-3ACA-7E96-BD75749CE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0A906-4860-9B91-C195-BFFF208A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2A97-D486-C3BB-29A2-38965626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FB0D-DE06-D164-D5AC-FBE1795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488E-09F5-5F92-C6F0-96003A57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7156B-0D5C-FC02-C4C6-DA5870B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D8935-EE91-DDDF-CDF1-10A94216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199E-3886-A8E4-3F2A-F18AE444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0860-1F2F-B5CF-5FDC-9F3A2D305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3B96-C194-7EB0-DFF3-BD3BDBA42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Today-s-Agen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2402E5-6520-32DB-8111-5C02DF53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3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559BB8-4E86-F216-DCC3-430BD650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 r="2" b="9930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CC623-A232-61F7-E761-7D182B705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Todays Agenda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0D75-6851-496C-7FD0-80EC8B388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Help locals and tourists discover unique experiences throughout Georgia.</a:t>
            </a:r>
          </a:p>
          <a:p>
            <a:pPr algn="l"/>
            <a:r>
              <a:rPr lang="en-US" sz="1500" dirty="0">
                <a:hlinkClick r:id="rId4"/>
              </a:rPr>
              <a:t>https://github.com/ksu-is/Today-s-Agenda</a:t>
            </a:r>
            <a:endParaRPr lang="en-US" sz="1500" dirty="0"/>
          </a:p>
          <a:p>
            <a:pPr algn="l"/>
            <a:r>
              <a:rPr lang="en-US" sz="1500" dirty="0"/>
              <a:t>Coder: Isaac Cardenas</a:t>
            </a:r>
          </a:p>
        </p:txBody>
      </p:sp>
    </p:spTree>
    <p:extLst>
      <p:ext uri="{BB962C8B-B14F-4D97-AF65-F5344CB8AC3E}">
        <p14:creationId xmlns:p14="http://schemas.microsoft.com/office/powerpoint/2010/main" val="1213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Todays Agenda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Cardenas</dc:creator>
  <cp:lastModifiedBy>Isaac Cardenas</cp:lastModifiedBy>
  <cp:revision>2</cp:revision>
  <dcterms:created xsi:type="dcterms:W3CDTF">2024-11-22T15:39:19Z</dcterms:created>
  <dcterms:modified xsi:type="dcterms:W3CDTF">2024-11-22T16:06:48Z</dcterms:modified>
</cp:coreProperties>
</file>