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A3926-E176-45DA-9450-5327A853EBF3}" v="39" dt="2023-04-29T15:53:56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n Hadzic" userId="e674641c-cfa3-45e8-ab58-1b5c8a5de8e8" providerId="ADAL" clId="{11BA3926-E176-45DA-9450-5327A853EBF3}"/>
    <pc:docChg chg="undo redo custSel addSld delSld modSld">
      <pc:chgData name="Allen Hadzic" userId="e674641c-cfa3-45e8-ab58-1b5c8a5de8e8" providerId="ADAL" clId="{11BA3926-E176-45DA-9450-5327A853EBF3}" dt="2023-04-29T15:52:51.882" v="1673" actId="6549"/>
      <pc:docMkLst>
        <pc:docMk/>
      </pc:docMkLst>
      <pc:sldChg chg="addSp delSp modSp mod setBg setClrOvrMap delDesignElem">
        <pc:chgData name="Allen Hadzic" userId="e674641c-cfa3-45e8-ab58-1b5c8a5de8e8" providerId="ADAL" clId="{11BA3926-E176-45DA-9450-5327A853EBF3}" dt="2023-04-28T23:35:54.115" v="166" actId="26606"/>
        <pc:sldMkLst>
          <pc:docMk/>
          <pc:sldMk cId="2460221536" sldId="256"/>
        </pc:sldMkLst>
        <pc:spChg chg="mod">
          <ac:chgData name="Allen Hadzic" userId="e674641c-cfa3-45e8-ab58-1b5c8a5de8e8" providerId="ADAL" clId="{11BA3926-E176-45DA-9450-5327A853EBF3}" dt="2023-04-28T23:35:54.115" v="166" actId="26606"/>
          <ac:spMkLst>
            <pc:docMk/>
            <pc:sldMk cId="2460221536" sldId="256"/>
            <ac:spMk id="2" creationId="{853661C2-16D0-F6A4-ADF0-D4B0050C65A5}"/>
          </ac:spMkLst>
        </pc:spChg>
        <pc:spChg chg="mod">
          <ac:chgData name="Allen Hadzic" userId="e674641c-cfa3-45e8-ab58-1b5c8a5de8e8" providerId="ADAL" clId="{11BA3926-E176-45DA-9450-5327A853EBF3}" dt="2023-04-28T23:35:54.115" v="166" actId="26606"/>
          <ac:spMkLst>
            <pc:docMk/>
            <pc:sldMk cId="2460221536" sldId="256"/>
            <ac:spMk id="3" creationId="{B71648AA-4D34-5D74-D690-70155A831CE8}"/>
          </ac:spMkLst>
        </pc:spChg>
        <pc:spChg chg="add del">
          <ac:chgData name="Allen Hadzic" userId="e674641c-cfa3-45e8-ab58-1b5c8a5de8e8" providerId="ADAL" clId="{11BA3926-E176-45DA-9450-5327A853EBF3}" dt="2023-04-28T22:21:25.604" v="48" actId="26606"/>
          <ac:spMkLst>
            <pc:docMk/>
            <pc:sldMk cId="2460221536" sldId="256"/>
            <ac:spMk id="9" creationId="{870A1295-61BC-4214-AA3E-D396673024D0}"/>
          </ac:spMkLst>
        </pc:spChg>
        <pc:spChg chg="add del">
          <ac:chgData name="Allen Hadzic" userId="e674641c-cfa3-45e8-ab58-1b5c8a5de8e8" providerId="ADAL" clId="{11BA3926-E176-45DA-9450-5327A853EBF3}" dt="2023-04-28T22:16:30.964" v="21" actId="26606"/>
          <ac:spMkLst>
            <pc:docMk/>
            <pc:sldMk cId="2460221536" sldId="256"/>
            <ac:spMk id="12" creationId="{45873676-3D69-48B0-BA02-D759766A90D7}"/>
          </ac:spMkLst>
        </pc:spChg>
        <pc:spChg chg="add del">
          <ac:chgData name="Allen Hadzic" userId="e674641c-cfa3-45e8-ab58-1b5c8a5de8e8" providerId="ADAL" clId="{11BA3926-E176-45DA-9450-5327A853EBF3}" dt="2023-04-28T22:22:17.120" v="49" actId="26606"/>
          <ac:spMkLst>
            <pc:docMk/>
            <pc:sldMk cId="2460221536" sldId="256"/>
            <ac:spMk id="19" creationId="{65C9D962-F904-4553-A140-500CF3EFC58A}"/>
          </ac:spMkLst>
        </pc:spChg>
        <pc:spChg chg="add del">
          <ac:chgData name="Allen Hadzic" userId="e674641c-cfa3-45e8-ab58-1b5c8a5de8e8" providerId="ADAL" clId="{11BA3926-E176-45DA-9450-5327A853EBF3}" dt="2023-04-28T22:18:03.819" v="26"/>
          <ac:spMkLst>
            <pc:docMk/>
            <pc:sldMk cId="2460221536" sldId="256"/>
            <ac:spMk id="20" creationId="{48EC41B9-2D25-48A6-BC40-DA8F79F3EBD8}"/>
          </ac:spMkLst>
        </pc:spChg>
        <pc:spChg chg="add del">
          <ac:chgData name="Allen Hadzic" userId="e674641c-cfa3-45e8-ab58-1b5c8a5de8e8" providerId="ADAL" clId="{11BA3926-E176-45DA-9450-5327A853EBF3}" dt="2023-04-28T22:22:17.120" v="49" actId="26606"/>
          <ac:spMkLst>
            <pc:docMk/>
            <pc:sldMk cId="2460221536" sldId="256"/>
            <ac:spMk id="24" creationId="{0FF8C7AA-9FDF-4CBE-B625-3A8A7354F0E6}"/>
          </ac:spMkLst>
        </pc:spChg>
        <pc:spChg chg="add del">
          <ac:chgData name="Allen Hadzic" userId="e674641c-cfa3-45e8-ab58-1b5c8a5de8e8" providerId="ADAL" clId="{11BA3926-E176-45DA-9450-5327A853EBF3}" dt="2023-04-28T22:22:17.120" v="49" actId="26606"/>
          <ac:spMkLst>
            <pc:docMk/>
            <pc:sldMk cId="2460221536" sldId="256"/>
            <ac:spMk id="26" creationId="{BAEBCE0F-09B3-4EF2-8276-E70A7E1418CB}"/>
          </ac:spMkLst>
        </pc:spChg>
        <pc:spChg chg="add del">
          <ac:chgData name="Allen Hadzic" userId="e674641c-cfa3-45e8-ab58-1b5c8a5de8e8" providerId="ADAL" clId="{11BA3926-E176-45DA-9450-5327A853EBF3}" dt="2023-04-28T22:22:17.120" v="49" actId="26606"/>
          <ac:spMkLst>
            <pc:docMk/>
            <pc:sldMk cId="2460221536" sldId="256"/>
            <ac:spMk id="28" creationId="{E451C4C3-A96F-4234-B862-B5403A1B10B0}"/>
          </ac:spMkLst>
        </pc:spChg>
        <pc:spChg chg="add del">
          <ac:chgData name="Allen Hadzic" userId="e674641c-cfa3-45e8-ab58-1b5c8a5de8e8" providerId="ADAL" clId="{11BA3926-E176-45DA-9450-5327A853EBF3}" dt="2023-04-28T23:34:56.247" v="155"/>
          <ac:spMkLst>
            <pc:docMk/>
            <pc:sldMk cId="2460221536" sldId="256"/>
            <ac:spMk id="33" creationId="{E4469908-40F0-48EB-8B29-996548C1991E}"/>
          </ac:spMkLst>
        </pc:spChg>
        <pc:spChg chg="add del">
          <ac:chgData name="Allen Hadzic" userId="e674641c-cfa3-45e8-ab58-1b5c8a5de8e8" providerId="ADAL" clId="{11BA3926-E176-45DA-9450-5327A853EBF3}" dt="2023-04-28T23:35:26.592" v="157" actId="26606"/>
          <ac:spMkLst>
            <pc:docMk/>
            <pc:sldMk cId="2460221536" sldId="256"/>
            <ac:spMk id="1033" creationId="{0671A8AE-40A1-4631-A6B8-581AFF065482}"/>
          </ac:spMkLst>
        </pc:spChg>
        <pc:spChg chg="add del">
          <ac:chgData name="Allen Hadzic" userId="e674641c-cfa3-45e8-ab58-1b5c8a5de8e8" providerId="ADAL" clId="{11BA3926-E176-45DA-9450-5327A853EBF3}" dt="2023-04-28T23:35:26.592" v="157" actId="26606"/>
          <ac:spMkLst>
            <pc:docMk/>
            <pc:sldMk cId="2460221536" sldId="256"/>
            <ac:spMk id="1035" creationId="{AB58EF07-17C2-48CF-ABB0-EEF1F17CB8F0}"/>
          </ac:spMkLst>
        </pc:spChg>
        <pc:spChg chg="add del">
          <ac:chgData name="Allen Hadzic" userId="e674641c-cfa3-45e8-ab58-1b5c8a5de8e8" providerId="ADAL" clId="{11BA3926-E176-45DA-9450-5327A853EBF3}" dt="2023-04-28T23:35:26.592" v="157" actId="26606"/>
          <ac:spMkLst>
            <pc:docMk/>
            <pc:sldMk cId="2460221536" sldId="256"/>
            <ac:spMk id="1037" creationId="{AF2F604E-43BE-4DC3-B983-E071523364F8}"/>
          </ac:spMkLst>
        </pc:spChg>
        <pc:spChg chg="add del">
          <ac:chgData name="Allen Hadzic" userId="e674641c-cfa3-45e8-ab58-1b5c8a5de8e8" providerId="ADAL" clId="{11BA3926-E176-45DA-9450-5327A853EBF3}" dt="2023-04-28T23:35:26.592" v="157" actId="26606"/>
          <ac:spMkLst>
            <pc:docMk/>
            <pc:sldMk cId="2460221536" sldId="256"/>
            <ac:spMk id="1039" creationId="{08C9B587-E65E-4B52-B37C-ABEBB6E87928}"/>
          </ac:spMkLst>
        </pc:spChg>
        <pc:spChg chg="add del">
          <ac:chgData name="Allen Hadzic" userId="e674641c-cfa3-45e8-ab58-1b5c8a5de8e8" providerId="ADAL" clId="{11BA3926-E176-45DA-9450-5327A853EBF3}" dt="2023-04-28T23:35:28.355" v="159" actId="26606"/>
          <ac:spMkLst>
            <pc:docMk/>
            <pc:sldMk cId="2460221536" sldId="256"/>
            <ac:spMk id="1041" creationId="{E91DC736-0EF8-4F87-9146-EBF1D2EE4D3D}"/>
          </ac:spMkLst>
        </pc:spChg>
        <pc:spChg chg="add del">
          <ac:chgData name="Allen Hadzic" userId="e674641c-cfa3-45e8-ab58-1b5c8a5de8e8" providerId="ADAL" clId="{11BA3926-E176-45DA-9450-5327A853EBF3}" dt="2023-04-28T23:35:28.355" v="159" actId="26606"/>
          <ac:spMkLst>
            <pc:docMk/>
            <pc:sldMk cId="2460221536" sldId="256"/>
            <ac:spMk id="1042" creationId="{097CD68E-23E3-4007-8847-CD0944C4F7BE}"/>
          </ac:spMkLst>
        </pc:spChg>
        <pc:spChg chg="add del">
          <ac:chgData name="Allen Hadzic" userId="e674641c-cfa3-45e8-ab58-1b5c8a5de8e8" providerId="ADAL" clId="{11BA3926-E176-45DA-9450-5327A853EBF3}" dt="2023-04-28T23:35:28.355" v="159" actId="26606"/>
          <ac:spMkLst>
            <pc:docMk/>
            <pc:sldMk cId="2460221536" sldId="256"/>
            <ac:spMk id="1043" creationId="{AF2F604E-43BE-4DC3-B983-E071523364F8}"/>
          </ac:spMkLst>
        </pc:spChg>
        <pc:spChg chg="add del">
          <ac:chgData name="Allen Hadzic" userId="e674641c-cfa3-45e8-ab58-1b5c8a5de8e8" providerId="ADAL" clId="{11BA3926-E176-45DA-9450-5327A853EBF3}" dt="2023-04-28T23:35:28.355" v="159" actId="26606"/>
          <ac:spMkLst>
            <pc:docMk/>
            <pc:sldMk cId="2460221536" sldId="256"/>
            <ac:spMk id="1044" creationId="{08C9B587-E65E-4B52-B37C-ABEBB6E87928}"/>
          </ac:spMkLst>
        </pc:spChg>
        <pc:spChg chg="add del">
          <ac:chgData name="Allen Hadzic" userId="e674641c-cfa3-45e8-ab58-1b5c8a5de8e8" providerId="ADAL" clId="{11BA3926-E176-45DA-9450-5327A853EBF3}" dt="2023-04-28T23:35:30.637" v="161" actId="26606"/>
          <ac:spMkLst>
            <pc:docMk/>
            <pc:sldMk cId="2460221536" sldId="256"/>
            <ac:spMk id="1046" creationId="{0671A8AE-40A1-4631-A6B8-581AFF065482}"/>
          </ac:spMkLst>
        </pc:spChg>
        <pc:spChg chg="add del">
          <ac:chgData name="Allen Hadzic" userId="e674641c-cfa3-45e8-ab58-1b5c8a5de8e8" providerId="ADAL" clId="{11BA3926-E176-45DA-9450-5327A853EBF3}" dt="2023-04-28T23:35:30.637" v="161" actId="26606"/>
          <ac:spMkLst>
            <pc:docMk/>
            <pc:sldMk cId="2460221536" sldId="256"/>
            <ac:spMk id="1047" creationId="{AB58EF07-17C2-48CF-ABB0-EEF1F17CB8F0}"/>
          </ac:spMkLst>
        </pc:spChg>
        <pc:spChg chg="add del">
          <ac:chgData name="Allen Hadzic" userId="e674641c-cfa3-45e8-ab58-1b5c8a5de8e8" providerId="ADAL" clId="{11BA3926-E176-45DA-9450-5327A853EBF3}" dt="2023-04-28T23:35:30.637" v="161" actId="26606"/>
          <ac:spMkLst>
            <pc:docMk/>
            <pc:sldMk cId="2460221536" sldId="256"/>
            <ac:spMk id="1048" creationId="{AF2F604E-43BE-4DC3-B983-E071523364F8}"/>
          </ac:spMkLst>
        </pc:spChg>
        <pc:spChg chg="add del">
          <ac:chgData name="Allen Hadzic" userId="e674641c-cfa3-45e8-ab58-1b5c8a5de8e8" providerId="ADAL" clId="{11BA3926-E176-45DA-9450-5327A853EBF3}" dt="2023-04-28T23:35:30.637" v="161" actId="26606"/>
          <ac:spMkLst>
            <pc:docMk/>
            <pc:sldMk cId="2460221536" sldId="256"/>
            <ac:spMk id="1049" creationId="{08C9B587-E65E-4B52-B37C-ABEBB6E87928}"/>
          </ac:spMkLst>
        </pc:spChg>
        <pc:spChg chg="add del">
          <ac:chgData name="Allen Hadzic" userId="e674641c-cfa3-45e8-ab58-1b5c8a5de8e8" providerId="ADAL" clId="{11BA3926-E176-45DA-9450-5327A853EBF3}" dt="2023-04-28T23:35:49.101" v="163" actId="26606"/>
          <ac:spMkLst>
            <pc:docMk/>
            <pc:sldMk cId="2460221536" sldId="256"/>
            <ac:spMk id="1051" creationId="{E91DC736-0EF8-4F87-9146-EBF1D2EE4D3D}"/>
          </ac:spMkLst>
        </pc:spChg>
        <pc:spChg chg="add del">
          <ac:chgData name="Allen Hadzic" userId="e674641c-cfa3-45e8-ab58-1b5c8a5de8e8" providerId="ADAL" clId="{11BA3926-E176-45DA-9450-5327A853EBF3}" dt="2023-04-28T23:35:49.101" v="163" actId="26606"/>
          <ac:spMkLst>
            <pc:docMk/>
            <pc:sldMk cId="2460221536" sldId="256"/>
            <ac:spMk id="1052" creationId="{097CD68E-23E3-4007-8847-CD0944C4F7BE}"/>
          </ac:spMkLst>
        </pc:spChg>
        <pc:spChg chg="add del">
          <ac:chgData name="Allen Hadzic" userId="e674641c-cfa3-45e8-ab58-1b5c8a5de8e8" providerId="ADAL" clId="{11BA3926-E176-45DA-9450-5327A853EBF3}" dt="2023-04-28T23:35:49.101" v="163" actId="26606"/>
          <ac:spMkLst>
            <pc:docMk/>
            <pc:sldMk cId="2460221536" sldId="256"/>
            <ac:spMk id="1053" creationId="{AF2F604E-43BE-4DC3-B983-E071523364F8}"/>
          </ac:spMkLst>
        </pc:spChg>
        <pc:spChg chg="add del">
          <ac:chgData name="Allen Hadzic" userId="e674641c-cfa3-45e8-ab58-1b5c8a5de8e8" providerId="ADAL" clId="{11BA3926-E176-45DA-9450-5327A853EBF3}" dt="2023-04-28T23:35:49.101" v="163" actId="26606"/>
          <ac:spMkLst>
            <pc:docMk/>
            <pc:sldMk cId="2460221536" sldId="256"/>
            <ac:spMk id="1054" creationId="{08C9B587-E65E-4B52-B37C-ABEBB6E87928}"/>
          </ac:spMkLst>
        </pc:spChg>
        <pc:spChg chg="add del">
          <ac:chgData name="Allen Hadzic" userId="e674641c-cfa3-45e8-ab58-1b5c8a5de8e8" providerId="ADAL" clId="{11BA3926-E176-45DA-9450-5327A853EBF3}" dt="2023-04-28T23:35:54.108" v="165" actId="26606"/>
          <ac:spMkLst>
            <pc:docMk/>
            <pc:sldMk cId="2460221536" sldId="256"/>
            <ac:spMk id="1056" creationId="{9B7AD9F6-8CE7-4299-8FC6-328F4DCD3FF9}"/>
          </ac:spMkLst>
        </pc:spChg>
        <pc:spChg chg="add del">
          <ac:chgData name="Allen Hadzic" userId="e674641c-cfa3-45e8-ab58-1b5c8a5de8e8" providerId="ADAL" clId="{11BA3926-E176-45DA-9450-5327A853EBF3}" dt="2023-04-28T23:35:54.108" v="165" actId="26606"/>
          <ac:spMkLst>
            <pc:docMk/>
            <pc:sldMk cId="2460221536" sldId="256"/>
            <ac:spMk id="1057" creationId="{F49775AF-8896-43EE-92C6-83497D6DC56F}"/>
          </ac:spMkLst>
        </pc:spChg>
        <pc:spChg chg="add">
          <ac:chgData name="Allen Hadzic" userId="e674641c-cfa3-45e8-ab58-1b5c8a5de8e8" providerId="ADAL" clId="{11BA3926-E176-45DA-9450-5327A853EBF3}" dt="2023-04-28T23:35:54.115" v="166" actId="26606"/>
          <ac:spMkLst>
            <pc:docMk/>
            <pc:sldMk cId="2460221536" sldId="256"/>
            <ac:spMk id="1059" creationId="{E91DC736-0EF8-4F87-9146-EBF1D2EE4D3D}"/>
          </ac:spMkLst>
        </pc:spChg>
        <pc:spChg chg="add">
          <ac:chgData name="Allen Hadzic" userId="e674641c-cfa3-45e8-ab58-1b5c8a5de8e8" providerId="ADAL" clId="{11BA3926-E176-45DA-9450-5327A853EBF3}" dt="2023-04-28T23:35:54.115" v="166" actId="26606"/>
          <ac:spMkLst>
            <pc:docMk/>
            <pc:sldMk cId="2460221536" sldId="256"/>
            <ac:spMk id="1060" creationId="{097CD68E-23E3-4007-8847-CD0944C4F7BE}"/>
          </ac:spMkLst>
        </pc:spChg>
        <pc:spChg chg="add">
          <ac:chgData name="Allen Hadzic" userId="e674641c-cfa3-45e8-ab58-1b5c8a5de8e8" providerId="ADAL" clId="{11BA3926-E176-45DA-9450-5327A853EBF3}" dt="2023-04-28T23:35:54.115" v="166" actId="26606"/>
          <ac:spMkLst>
            <pc:docMk/>
            <pc:sldMk cId="2460221536" sldId="256"/>
            <ac:spMk id="1061" creationId="{AF2F604E-43BE-4DC3-B983-E071523364F8}"/>
          </ac:spMkLst>
        </pc:spChg>
        <pc:spChg chg="add">
          <ac:chgData name="Allen Hadzic" userId="e674641c-cfa3-45e8-ab58-1b5c8a5de8e8" providerId="ADAL" clId="{11BA3926-E176-45DA-9450-5327A853EBF3}" dt="2023-04-28T23:35:54.115" v="166" actId="26606"/>
          <ac:spMkLst>
            <pc:docMk/>
            <pc:sldMk cId="2460221536" sldId="256"/>
            <ac:spMk id="1062" creationId="{08C9B587-E65E-4B52-B37C-ABEBB6E87928}"/>
          </ac:spMkLst>
        </pc:spChg>
        <pc:grpChg chg="add del">
          <ac:chgData name="Allen Hadzic" userId="e674641c-cfa3-45e8-ab58-1b5c8a5de8e8" providerId="ADAL" clId="{11BA3926-E176-45DA-9450-5327A853EBF3}" dt="2023-04-28T22:21:25.604" v="48" actId="26606"/>
          <ac:grpSpMkLst>
            <pc:docMk/>
            <pc:sldMk cId="2460221536" sldId="256"/>
            <ac:grpSpMk id="10" creationId="{0B139475-2B26-4CA9-9413-DE741E49F7BB}"/>
          </ac:grpSpMkLst>
        </pc:grpChg>
        <pc:picChg chg="del mod ord">
          <ac:chgData name="Allen Hadzic" userId="e674641c-cfa3-45e8-ab58-1b5c8a5de8e8" providerId="ADAL" clId="{11BA3926-E176-45DA-9450-5327A853EBF3}" dt="2023-04-28T23:28:01.529" v="92" actId="478"/>
          <ac:picMkLst>
            <pc:docMk/>
            <pc:sldMk cId="2460221536" sldId="256"/>
            <ac:picMk id="7" creationId="{58C91ED7-FBDB-2625-429B-977094A6FD6F}"/>
          </ac:picMkLst>
        </pc:picChg>
        <pc:picChg chg="add del">
          <ac:chgData name="Allen Hadzic" userId="e674641c-cfa3-45e8-ab58-1b5c8a5de8e8" providerId="ADAL" clId="{11BA3926-E176-45DA-9450-5327A853EBF3}" dt="2023-04-28T22:16:30.964" v="21" actId="26606"/>
          <ac:picMkLst>
            <pc:docMk/>
            <pc:sldMk cId="2460221536" sldId="256"/>
            <ac:picMk id="14" creationId="{248E96D7-6599-4607-9958-FD9E1000131D}"/>
          </ac:picMkLst>
        </pc:picChg>
        <pc:picChg chg="add del">
          <ac:chgData name="Allen Hadzic" userId="e674641c-cfa3-45e8-ab58-1b5c8a5de8e8" providerId="ADAL" clId="{11BA3926-E176-45DA-9450-5327A853EBF3}" dt="2023-04-28T22:16:30.964" v="21" actId="26606"/>
          <ac:picMkLst>
            <pc:docMk/>
            <pc:sldMk cId="2460221536" sldId="256"/>
            <ac:picMk id="18" creationId="{3CA8EEE2-DA9A-4635-9B41-33EB565145F4}"/>
          </ac:picMkLst>
        </pc:picChg>
        <pc:picChg chg="add del">
          <ac:chgData name="Allen Hadzic" userId="e674641c-cfa3-45e8-ab58-1b5c8a5de8e8" providerId="ADAL" clId="{11BA3926-E176-45DA-9450-5327A853EBF3}" dt="2023-04-28T22:18:03.819" v="26"/>
          <ac:picMkLst>
            <pc:docMk/>
            <pc:sldMk cId="2460221536" sldId="256"/>
            <ac:picMk id="21" creationId="{F8F21547-A433-450A-B2A3-930DCFABD93F}"/>
          </ac:picMkLst>
        </pc:picChg>
        <pc:picChg chg="add del">
          <ac:chgData name="Allen Hadzic" userId="e674641c-cfa3-45e8-ab58-1b5c8a5de8e8" providerId="ADAL" clId="{11BA3926-E176-45DA-9450-5327A853EBF3}" dt="2023-04-28T22:18:03.819" v="26"/>
          <ac:picMkLst>
            <pc:docMk/>
            <pc:sldMk cId="2460221536" sldId="256"/>
            <ac:picMk id="22" creationId="{A73B520B-D7E7-436A-B263-0682940B4FB1}"/>
          </ac:picMkLst>
        </pc:picChg>
        <pc:picChg chg="add del mod">
          <ac:chgData name="Allen Hadzic" userId="e674641c-cfa3-45e8-ab58-1b5c8a5de8e8" providerId="ADAL" clId="{11BA3926-E176-45DA-9450-5327A853EBF3}" dt="2023-04-28T23:30:30.648" v="117" actId="478"/>
          <ac:picMkLst>
            <pc:docMk/>
            <pc:sldMk cId="2460221536" sldId="256"/>
            <ac:picMk id="1026" creationId="{6836602F-825F-E348-F282-7CB2414D7A0F}"/>
          </ac:picMkLst>
        </pc:picChg>
        <pc:picChg chg="add mod ord">
          <ac:chgData name="Allen Hadzic" userId="e674641c-cfa3-45e8-ab58-1b5c8a5de8e8" providerId="ADAL" clId="{11BA3926-E176-45DA-9450-5327A853EBF3}" dt="2023-04-28T23:35:54.115" v="166" actId="26606"/>
          <ac:picMkLst>
            <pc:docMk/>
            <pc:sldMk cId="2460221536" sldId="256"/>
            <ac:picMk id="1028" creationId="{B06DF130-642E-4784-543C-DEC115BA29D1}"/>
          </ac:picMkLst>
        </pc:picChg>
        <pc:cxnChg chg="add del">
          <ac:chgData name="Allen Hadzic" userId="e674641c-cfa3-45e8-ab58-1b5c8a5de8e8" providerId="ADAL" clId="{11BA3926-E176-45DA-9450-5327A853EBF3}" dt="2023-04-28T22:16:30.964" v="21" actId="26606"/>
          <ac:cxnSpMkLst>
            <pc:docMk/>
            <pc:sldMk cId="2460221536" sldId="256"/>
            <ac:cxnSpMk id="16" creationId="{99478AA5-D1D0-4B5E-9FDE-6F55026DA306}"/>
          </ac:cxnSpMkLst>
        </pc:cxnChg>
      </pc:sldChg>
      <pc:sldChg chg="addSp delSp modSp mod setBg delDesignElem">
        <pc:chgData name="Allen Hadzic" userId="e674641c-cfa3-45e8-ab58-1b5c8a5de8e8" providerId="ADAL" clId="{11BA3926-E176-45DA-9450-5327A853EBF3}" dt="2023-04-29T15:04:22.055" v="754" actId="20577"/>
        <pc:sldMkLst>
          <pc:docMk/>
          <pc:sldMk cId="2558423540" sldId="257"/>
        </pc:sldMkLst>
        <pc:spChg chg="mod">
          <ac:chgData name="Allen Hadzic" userId="e674641c-cfa3-45e8-ab58-1b5c8a5de8e8" providerId="ADAL" clId="{11BA3926-E176-45DA-9450-5327A853EBF3}" dt="2023-04-28T23:36:16.205" v="171" actId="26606"/>
          <ac:spMkLst>
            <pc:docMk/>
            <pc:sldMk cId="2558423540" sldId="257"/>
            <ac:spMk id="2" creationId="{87C6A9A7-F119-F91A-D834-C269E0D6B773}"/>
          </ac:spMkLst>
        </pc:spChg>
        <pc:spChg chg="add del mod">
          <ac:chgData name="Allen Hadzic" userId="e674641c-cfa3-45e8-ab58-1b5c8a5de8e8" providerId="ADAL" clId="{11BA3926-E176-45DA-9450-5327A853EBF3}" dt="2023-04-28T23:36:16.205" v="171" actId="26606"/>
          <ac:spMkLst>
            <pc:docMk/>
            <pc:sldMk cId="2558423540" sldId="257"/>
            <ac:spMk id="3" creationId="{A7E131CE-096E-0B8A-C078-2D73F8A16DD5}"/>
          </ac:spMkLst>
        </pc:spChg>
        <pc:spChg chg="add del">
          <ac:chgData name="Allen Hadzic" userId="e674641c-cfa3-45e8-ab58-1b5c8a5de8e8" providerId="ADAL" clId="{11BA3926-E176-45DA-9450-5327A853EBF3}" dt="2023-04-28T23:34:56.247" v="155"/>
          <ac:spMkLst>
            <pc:docMk/>
            <pc:sldMk cId="2558423540" sldId="257"/>
            <ac:spMk id="5" creationId="{2515456E-B1B1-48C1-8164-7E567F5D40D4}"/>
          </ac:spMkLst>
        </pc:spChg>
        <pc:spChg chg="add del">
          <ac:chgData name="Allen Hadzic" userId="e674641c-cfa3-45e8-ab58-1b5c8a5de8e8" providerId="ADAL" clId="{11BA3926-E176-45DA-9450-5327A853EBF3}" dt="2023-04-28T23:34:56.247" v="155"/>
          <ac:spMkLst>
            <pc:docMk/>
            <pc:sldMk cId="2558423540" sldId="257"/>
            <ac:spMk id="6" creationId="{5ACE1903-CB02-4CD2-9D19-41ECD819D46E}"/>
          </ac:spMkLst>
        </pc:spChg>
        <pc:spChg chg="add del">
          <ac:chgData name="Allen Hadzic" userId="e674641c-cfa3-45e8-ab58-1b5c8a5de8e8" providerId="ADAL" clId="{11BA3926-E176-45DA-9450-5327A853EBF3}" dt="2023-04-28T23:34:56.247" v="155"/>
          <ac:spMkLst>
            <pc:docMk/>
            <pc:sldMk cId="2558423540" sldId="257"/>
            <ac:spMk id="7" creationId="{0AC3A952-2574-44E9-9C98-DBC27EE14160}"/>
          </ac:spMkLst>
        </pc:spChg>
        <pc:spChg chg="add del">
          <ac:chgData name="Allen Hadzic" userId="e674641c-cfa3-45e8-ab58-1b5c8a5de8e8" providerId="ADAL" clId="{11BA3926-E176-45DA-9450-5327A853EBF3}" dt="2023-04-28T22:18:03.819" v="26"/>
          <ac:spMkLst>
            <pc:docMk/>
            <pc:sldMk cId="2558423540" sldId="257"/>
            <ac:spMk id="8" creationId="{3A9C15D4-2EE7-4D05-B87C-91D1F3B9604B}"/>
          </ac:spMkLst>
        </pc:spChg>
        <pc:spChg chg="add del">
          <ac:chgData name="Allen Hadzic" userId="e674641c-cfa3-45e8-ab58-1b5c8a5de8e8" providerId="ADAL" clId="{11BA3926-E176-45DA-9450-5327A853EBF3}" dt="2023-04-28T23:36:14.700" v="168" actId="26606"/>
          <ac:spMkLst>
            <pc:docMk/>
            <pc:sldMk cId="2558423540" sldId="257"/>
            <ac:spMk id="9" creationId="{2659FDB4-FCBE-4A89-B46D-43D4FA54464D}"/>
          </ac:spMkLst>
        </pc:spChg>
        <pc:spChg chg="add del">
          <ac:chgData name="Allen Hadzic" userId="e674641c-cfa3-45e8-ab58-1b5c8a5de8e8" providerId="ADAL" clId="{11BA3926-E176-45DA-9450-5327A853EBF3}" dt="2023-04-28T22:18:03.819" v="26"/>
          <ac:spMkLst>
            <pc:docMk/>
            <pc:sldMk cId="2558423540" sldId="257"/>
            <ac:spMk id="10" creationId="{4ED7B0FB-9654-4441-9545-02D458B68620}"/>
          </ac:spMkLst>
        </pc:spChg>
        <pc:spChg chg="add del">
          <ac:chgData name="Allen Hadzic" userId="e674641c-cfa3-45e8-ab58-1b5c8a5de8e8" providerId="ADAL" clId="{11BA3926-E176-45DA-9450-5327A853EBF3}" dt="2023-04-28T23:36:16.190" v="170" actId="26606"/>
          <ac:spMkLst>
            <pc:docMk/>
            <pc:sldMk cId="2558423540" sldId="257"/>
            <ac:spMk id="17" creationId="{18873D23-2DCF-4B31-A009-95721C06E8E1}"/>
          </ac:spMkLst>
        </pc:spChg>
        <pc:spChg chg="add del">
          <ac:chgData name="Allen Hadzic" userId="e674641c-cfa3-45e8-ab58-1b5c8a5de8e8" providerId="ADAL" clId="{11BA3926-E176-45DA-9450-5327A853EBF3}" dt="2023-04-28T23:36:16.190" v="170" actId="26606"/>
          <ac:spMkLst>
            <pc:docMk/>
            <pc:sldMk cId="2558423540" sldId="257"/>
            <ac:spMk id="18" creationId="{C13EF075-D4EF-4929-ADBC-91B27DA19955}"/>
          </ac:spMkLst>
        </pc:spChg>
        <pc:spChg chg="add del">
          <ac:chgData name="Allen Hadzic" userId="e674641c-cfa3-45e8-ab58-1b5c8a5de8e8" providerId="ADAL" clId="{11BA3926-E176-45DA-9450-5327A853EBF3}" dt="2023-04-28T23:36:16.190" v="170" actId="26606"/>
          <ac:spMkLst>
            <pc:docMk/>
            <pc:sldMk cId="2558423540" sldId="257"/>
            <ac:spMk id="22" creationId="{A7E131CE-096E-0B8A-C078-2D73F8A16DD5}"/>
          </ac:spMkLst>
        </pc:spChg>
        <pc:spChg chg="add">
          <ac:chgData name="Allen Hadzic" userId="e674641c-cfa3-45e8-ab58-1b5c8a5de8e8" providerId="ADAL" clId="{11BA3926-E176-45DA-9450-5327A853EBF3}" dt="2023-04-28T23:36:16.205" v="171" actId="26606"/>
          <ac:spMkLst>
            <pc:docMk/>
            <pc:sldMk cId="2558423540" sldId="257"/>
            <ac:spMk id="24" creationId="{79477870-C64A-4E35-8F2F-05B7114F3C74}"/>
          </ac:spMkLst>
        </pc:spChg>
        <pc:spChg chg="add">
          <ac:chgData name="Allen Hadzic" userId="e674641c-cfa3-45e8-ab58-1b5c8a5de8e8" providerId="ADAL" clId="{11BA3926-E176-45DA-9450-5327A853EBF3}" dt="2023-04-28T23:36:16.205" v="171" actId="26606"/>
          <ac:spMkLst>
            <pc:docMk/>
            <pc:sldMk cId="2558423540" sldId="257"/>
            <ac:spMk id="25" creationId="{8AEA628B-C8FF-4D0B-B111-F101F580B15D}"/>
          </ac:spMkLst>
        </pc:spChg>
        <pc:spChg chg="add">
          <ac:chgData name="Allen Hadzic" userId="e674641c-cfa3-45e8-ab58-1b5c8a5de8e8" providerId="ADAL" clId="{11BA3926-E176-45DA-9450-5327A853EBF3}" dt="2023-04-28T23:36:16.205" v="171" actId="26606"/>
          <ac:spMkLst>
            <pc:docMk/>
            <pc:sldMk cId="2558423540" sldId="257"/>
            <ac:spMk id="26" creationId="{42663BD0-064C-40FC-A331-F49FCA9536AA}"/>
          </ac:spMkLst>
        </pc:spChg>
        <pc:spChg chg="add mod">
          <ac:chgData name="Allen Hadzic" userId="e674641c-cfa3-45e8-ab58-1b5c8a5de8e8" providerId="ADAL" clId="{11BA3926-E176-45DA-9450-5327A853EBF3}" dt="2023-04-29T15:04:22.055" v="754" actId="20577"/>
          <ac:spMkLst>
            <pc:docMk/>
            <pc:sldMk cId="2558423540" sldId="257"/>
            <ac:spMk id="27" creationId="{A7E131CE-096E-0B8A-C078-2D73F8A16DD5}"/>
          </ac:spMkLst>
        </pc:spChg>
        <pc:grpChg chg="add del">
          <ac:chgData name="Allen Hadzic" userId="e674641c-cfa3-45e8-ab58-1b5c8a5de8e8" providerId="ADAL" clId="{11BA3926-E176-45DA-9450-5327A853EBF3}" dt="2023-04-28T23:36:16.190" v="170" actId="26606"/>
          <ac:grpSpMkLst>
            <pc:docMk/>
            <pc:sldMk cId="2558423540" sldId="257"/>
            <ac:grpSpMk id="19" creationId="{DAA26DFA-AAB2-4973-9C17-16D587C7B198}"/>
          </ac:grpSpMkLst>
        </pc:grpChg>
        <pc:graphicFrameChg chg="add del">
          <ac:chgData name="Allen Hadzic" userId="e674641c-cfa3-45e8-ab58-1b5c8a5de8e8" providerId="ADAL" clId="{11BA3926-E176-45DA-9450-5327A853EBF3}" dt="2023-04-28T23:36:14.700" v="168" actId="26606"/>
          <ac:graphicFrameMkLst>
            <pc:docMk/>
            <pc:sldMk cId="2558423540" sldId="257"/>
            <ac:graphicFrameMk id="13" creationId="{F33EB722-75B4-4F78-1F62-A1DECD819807}"/>
          </ac:graphicFrameMkLst>
        </pc:graphicFrameChg>
        <pc:picChg chg="add del">
          <ac:chgData name="Allen Hadzic" userId="e674641c-cfa3-45e8-ab58-1b5c8a5de8e8" providerId="ADAL" clId="{11BA3926-E176-45DA-9450-5327A853EBF3}" dt="2023-04-28T22:18:03.819" v="26"/>
          <ac:picMkLst>
            <pc:docMk/>
            <pc:sldMk cId="2558423540" sldId="257"/>
            <ac:picMk id="12" creationId="{7BB94C57-FDF3-45A3-9D1F-904523D795D4}"/>
          </ac:picMkLst>
        </pc:picChg>
        <pc:picChg chg="add del">
          <ac:chgData name="Allen Hadzic" userId="e674641c-cfa3-45e8-ab58-1b5c8a5de8e8" providerId="ADAL" clId="{11BA3926-E176-45DA-9450-5327A853EBF3}" dt="2023-04-28T22:18:03.819" v="26"/>
          <ac:picMkLst>
            <pc:docMk/>
            <pc:sldMk cId="2558423540" sldId="257"/>
            <ac:picMk id="14" creationId="{6AEBDF1A-221A-4497-BBA9-57A70D161510}"/>
          </ac:picMkLst>
        </pc:picChg>
        <pc:picChg chg="add">
          <ac:chgData name="Allen Hadzic" userId="e674641c-cfa3-45e8-ab58-1b5c8a5de8e8" providerId="ADAL" clId="{11BA3926-E176-45DA-9450-5327A853EBF3}" dt="2023-04-28T23:36:16.205" v="171" actId="26606"/>
          <ac:picMkLst>
            <pc:docMk/>
            <pc:sldMk cId="2558423540" sldId="257"/>
            <ac:picMk id="28" creationId="{F61AF7DA-B68B-730B-ED67-32759B8FAC40}"/>
          </ac:picMkLst>
        </pc:picChg>
        <pc:cxnChg chg="add del">
          <ac:chgData name="Allen Hadzic" userId="e674641c-cfa3-45e8-ab58-1b5c8a5de8e8" providerId="ADAL" clId="{11BA3926-E176-45DA-9450-5327A853EBF3}" dt="2023-04-28T23:36:14.700" v="168" actId="26606"/>
          <ac:cxnSpMkLst>
            <pc:docMk/>
            <pc:sldMk cId="2558423540" sldId="257"/>
            <ac:cxnSpMk id="11" creationId="{C8F51B3F-8331-4E4A-AE96-D47B1006EEAD}"/>
          </ac:cxnSpMkLst>
        </pc:cxnChg>
      </pc:sldChg>
      <pc:sldChg chg="addSp delSp modSp mod setBg delDesignElem">
        <pc:chgData name="Allen Hadzic" userId="e674641c-cfa3-45e8-ab58-1b5c8a5de8e8" providerId="ADAL" clId="{11BA3926-E176-45DA-9450-5327A853EBF3}" dt="2023-04-29T15:52:51.882" v="1673" actId="6549"/>
        <pc:sldMkLst>
          <pc:docMk/>
          <pc:sldMk cId="4133061197" sldId="258"/>
        </pc:sldMkLst>
        <pc:spChg chg="add mod">
          <ac:chgData name="Allen Hadzic" userId="e674641c-cfa3-45e8-ab58-1b5c8a5de8e8" providerId="ADAL" clId="{11BA3926-E176-45DA-9450-5327A853EBF3}" dt="2023-04-29T15:47:06.674" v="1634" actId="1076"/>
          <ac:spMkLst>
            <pc:docMk/>
            <pc:sldMk cId="4133061197" sldId="258"/>
            <ac:spMk id="2" creationId="{0B2ACF3B-CA97-97D0-4B51-28AA0CC116CC}"/>
          </ac:spMkLst>
        </pc:spChg>
        <pc:spChg chg="add mod">
          <ac:chgData name="Allen Hadzic" userId="e674641c-cfa3-45e8-ab58-1b5c8a5de8e8" providerId="ADAL" clId="{11BA3926-E176-45DA-9450-5327A853EBF3}" dt="2023-04-29T15:52:51.882" v="1673" actId="6549"/>
          <ac:spMkLst>
            <pc:docMk/>
            <pc:sldMk cId="4133061197" sldId="258"/>
            <ac:spMk id="3" creationId="{2F161462-8962-90E9-A92B-EEE28B2BE961}"/>
          </ac:spMkLst>
        </pc:spChg>
        <pc:spChg chg="add del">
          <ac:chgData name="Allen Hadzic" userId="e674641c-cfa3-45e8-ab58-1b5c8a5de8e8" providerId="ADAL" clId="{11BA3926-E176-45DA-9450-5327A853EBF3}" dt="2023-04-28T23:37:59.701" v="178" actId="26606"/>
          <ac:spMkLst>
            <pc:docMk/>
            <pc:sldMk cId="4133061197" sldId="258"/>
            <ac:spMk id="7" creationId="{F3060C83-F051-4F0E-ABAD-AA0DFC48B218}"/>
          </ac:spMkLst>
        </pc:spChg>
        <pc:spChg chg="add del">
          <ac:chgData name="Allen Hadzic" userId="e674641c-cfa3-45e8-ab58-1b5c8a5de8e8" providerId="ADAL" clId="{11BA3926-E176-45DA-9450-5327A853EBF3}" dt="2023-04-28T22:19:08.984" v="36"/>
          <ac:spMkLst>
            <pc:docMk/>
            <pc:sldMk cId="4133061197" sldId="258"/>
            <ac:spMk id="8" creationId="{57E607C4-A0A1-44FA-981D-EA3B81396361}"/>
          </ac:spMkLst>
        </pc:spChg>
        <pc:spChg chg="add del">
          <ac:chgData name="Allen Hadzic" userId="e674641c-cfa3-45e8-ab58-1b5c8a5de8e8" providerId="ADAL" clId="{11BA3926-E176-45DA-9450-5327A853EBF3}" dt="2023-04-28T23:37:59.701" v="178" actId="26606"/>
          <ac:spMkLst>
            <pc:docMk/>
            <pc:sldMk cId="4133061197" sldId="258"/>
            <ac:spMk id="12" creationId="{83C98ABE-055B-441F-B07E-44F97F083C39}"/>
          </ac:spMkLst>
        </pc:spChg>
        <pc:spChg chg="add del">
          <ac:chgData name="Allen Hadzic" userId="e674641c-cfa3-45e8-ab58-1b5c8a5de8e8" providerId="ADAL" clId="{11BA3926-E176-45DA-9450-5327A853EBF3}" dt="2023-04-28T23:37:59.701" v="178" actId="26606"/>
          <ac:spMkLst>
            <pc:docMk/>
            <pc:sldMk cId="4133061197" sldId="258"/>
            <ac:spMk id="14" creationId="{29FDB030-9B49-4CED-8CCD-4D99382388AC}"/>
          </ac:spMkLst>
        </pc:spChg>
        <pc:spChg chg="add del">
          <ac:chgData name="Allen Hadzic" userId="e674641c-cfa3-45e8-ab58-1b5c8a5de8e8" providerId="ADAL" clId="{11BA3926-E176-45DA-9450-5327A853EBF3}" dt="2023-04-28T23:37:59.701" v="178" actId="26606"/>
          <ac:spMkLst>
            <pc:docMk/>
            <pc:sldMk cId="4133061197" sldId="258"/>
            <ac:spMk id="16" creationId="{3783CA14-24A1-485C-8B30-D6A5D87987AD}"/>
          </ac:spMkLst>
        </pc:spChg>
        <pc:spChg chg="add del">
          <ac:chgData name="Allen Hadzic" userId="e674641c-cfa3-45e8-ab58-1b5c8a5de8e8" providerId="ADAL" clId="{11BA3926-E176-45DA-9450-5327A853EBF3}" dt="2023-04-28T23:37:59.701" v="178" actId="26606"/>
          <ac:spMkLst>
            <pc:docMk/>
            <pc:sldMk cId="4133061197" sldId="258"/>
            <ac:spMk id="18" creationId="{9A97C86A-04D6-40F7-AE84-31AB43E6A846}"/>
          </ac:spMkLst>
        </pc:spChg>
        <pc:spChg chg="add del">
          <ac:chgData name="Allen Hadzic" userId="e674641c-cfa3-45e8-ab58-1b5c8a5de8e8" providerId="ADAL" clId="{11BA3926-E176-45DA-9450-5327A853EBF3}" dt="2023-04-28T23:37:59.701" v="178" actId="26606"/>
          <ac:spMkLst>
            <pc:docMk/>
            <pc:sldMk cId="4133061197" sldId="258"/>
            <ac:spMk id="20" creationId="{FF9F2414-84E8-453E-B1F3-389FDE8192D9}"/>
          </ac:spMkLst>
        </pc:spChg>
        <pc:spChg chg="add del">
          <ac:chgData name="Allen Hadzic" userId="e674641c-cfa3-45e8-ab58-1b5c8a5de8e8" providerId="ADAL" clId="{11BA3926-E176-45DA-9450-5327A853EBF3}" dt="2023-04-28T23:37:59.701" v="178" actId="26606"/>
          <ac:spMkLst>
            <pc:docMk/>
            <pc:sldMk cId="4133061197" sldId="258"/>
            <ac:spMk id="22" creationId="{3ECA69A1-7536-43AC-85EF-C7106179F5ED}"/>
          </ac:spMkLst>
        </pc:spChg>
        <pc:spChg chg="add del">
          <ac:chgData name="Allen Hadzic" userId="e674641c-cfa3-45e8-ab58-1b5c8a5de8e8" providerId="ADAL" clId="{11BA3926-E176-45DA-9450-5327A853EBF3}" dt="2023-04-28T23:37:59.697" v="177" actId="26606"/>
          <ac:spMkLst>
            <pc:docMk/>
            <pc:sldMk cId="4133061197" sldId="258"/>
            <ac:spMk id="27" creationId="{32BC26D8-82FB-445E-AA49-62A77D7C1EE0}"/>
          </ac:spMkLst>
        </pc:spChg>
        <pc:spChg chg="add del">
          <ac:chgData name="Allen Hadzic" userId="e674641c-cfa3-45e8-ab58-1b5c8a5de8e8" providerId="ADAL" clId="{11BA3926-E176-45DA-9450-5327A853EBF3}" dt="2023-04-28T23:37:59.697" v="177" actId="26606"/>
          <ac:spMkLst>
            <pc:docMk/>
            <pc:sldMk cId="4133061197" sldId="258"/>
            <ac:spMk id="29" creationId="{CB44330D-EA18-4254-AA95-EB49948539B8}"/>
          </ac:spMkLst>
        </pc:spChg>
        <pc:spChg chg="add">
          <ac:chgData name="Allen Hadzic" userId="e674641c-cfa3-45e8-ab58-1b5c8a5de8e8" providerId="ADAL" clId="{11BA3926-E176-45DA-9450-5327A853EBF3}" dt="2023-04-28T23:37:59.701" v="178" actId="26606"/>
          <ac:spMkLst>
            <pc:docMk/>
            <pc:sldMk cId="4133061197" sldId="258"/>
            <ac:spMk id="31" creationId="{B9D22E60-9194-4252-8812-A1355DB6E613}"/>
          </ac:spMkLst>
        </pc:spChg>
        <pc:spChg chg="add">
          <ac:chgData name="Allen Hadzic" userId="e674641c-cfa3-45e8-ab58-1b5c8a5de8e8" providerId="ADAL" clId="{11BA3926-E176-45DA-9450-5327A853EBF3}" dt="2023-04-28T23:37:59.701" v="178" actId="26606"/>
          <ac:spMkLst>
            <pc:docMk/>
            <pc:sldMk cId="4133061197" sldId="258"/>
            <ac:spMk id="32" creationId="{16DFB507-A35C-45A4-A4B1-88B692EB6BFB}"/>
          </ac:spMkLst>
        </pc:spChg>
        <pc:spChg chg="add">
          <ac:chgData name="Allen Hadzic" userId="e674641c-cfa3-45e8-ab58-1b5c8a5de8e8" providerId="ADAL" clId="{11BA3926-E176-45DA-9450-5327A853EBF3}" dt="2023-04-28T23:37:59.701" v="178" actId="26606"/>
          <ac:spMkLst>
            <pc:docMk/>
            <pc:sldMk cId="4133061197" sldId="258"/>
            <ac:spMk id="33" creationId="{321407B0-5659-48D2-B8DE-DF83D5749533}"/>
          </ac:spMkLst>
        </pc:spChg>
        <pc:picChg chg="del mod">
          <ac:chgData name="Allen Hadzic" userId="e674641c-cfa3-45e8-ab58-1b5c8a5de8e8" providerId="ADAL" clId="{11BA3926-E176-45DA-9450-5327A853EBF3}" dt="2023-04-28T23:14:24.515" v="86" actId="478"/>
          <ac:picMkLst>
            <pc:docMk/>
            <pc:sldMk cId="4133061197" sldId="258"/>
            <ac:picMk id="3" creationId="{F4CABFB3-C5E3-5FA3-B86A-ED3B2AC1B88C}"/>
          </ac:picMkLst>
        </pc:picChg>
        <pc:picChg chg="add mod">
          <ac:chgData name="Allen Hadzic" userId="e674641c-cfa3-45e8-ab58-1b5c8a5de8e8" providerId="ADAL" clId="{11BA3926-E176-45DA-9450-5327A853EBF3}" dt="2023-04-29T15:12:19.316" v="790" actId="1076"/>
          <ac:picMkLst>
            <pc:docMk/>
            <pc:sldMk cId="4133061197" sldId="258"/>
            <ac:picMk id="5" creationId="{CFD12C66-76E3-6E8A-1386-02AC401C9952}"/>
          </ac:picMkLst>
        </pc:picChg>
        <pc:picChg chg="add del">
          <ac:chgData name="Allen Hadzic" userId="e674641c-cfa3-45e8-ab58-1b5c8a5de8e8" providerId="ADAL" clId="{11BA3926-E176-45DA-9450-5327A853EBF3}" dt="2023-04-28T22:19:08.984" v="36"/>
          <ac:picMkLst>
            <pc:docMk/>
            <pc:sldMk cId="4133061197" sldId="258"/>
            <ac:picMk id="10" creationId="{08D97526-B9D9-4257-B6A9-9D7988974929}"/>
          </ac:picMkLst>
        </pc:picChg>
      </pc:sldChg>
      <pc:sldChg chg="addSp delSp modSp add mod">
        <pc:chgData name="Allen Hadzic" userId="e674641c-cfa3-45e8-ab58-1b5c8a5de8e8" providerId="ADAL" clId="{11BA3926-E176-45DA-9450-5327A853EBF3}" dt="2023-04-29T15:45:37.711" v="1608" actId="20577"/>
        <pc:sldMkLst>
          <pc:docMk/>
          <pc:sldMk cId="1615170522" sldId="259"/>
        </pc:sldMkLst>
        <pc:spChg chg="add mod">
          <ac:chgData name="Allen Hadzic" userId="e674641c-cfa3-45e8-ab58-1b5c8a5de8e8" providerId="ADAL" clId="{11BA3926-E176-45DA-9450-5327A853EBF3}" dt="2023-04-29T15:45:37.711" v="1608" actId="20577"/>
          <ac:spMkLst>
            <pc:docMk/>
            <pc:sldMk cId="1615170522" sldId="259"/>
            <ac:spMk id="2" creationId="{7B4AAD72-5A06-5BCE-9368-635706B1F92D}"/>
          </ac:spMkLst>
        </pc:spChg>
        <pc:spChg chg="add">
          <ac:chgData name="Allen Hadzic" userId="e674641c-cfa3-45e8-ab58-1b5c8a5de8e8" providerId="ADAL" clId="{11BA3926-E176-45DA-9450-5327A853EBF3}" dt="2023-04-28T23:38:11.546" v="179" actId="26606"/>
          <ac:spMkLst>
            <pc:docMk/>
            <pc:sldMk cId="1615170522" sldId="259"/>
            <ac:spMk id="8" creationId="{16DFB507-A35C-45A4-A4B1-88B692EB6BFB}"/>
          </ac:spMkLst>
        </pc:spChg>
        <pc:spChg chg="add">
          <ac:chgData name="Allen Hadzic" userId="e674641c-cfa3-45e8-ab58-1b5c8a5de8e8" providerId="ADAL" clId="{11BA3926-E176-45DA-9450-5327A853EBF3}" dt="2023-04-28T23:38:11.546" v="179" actId="26606"/>
          <ac:spMkLst>
            <pc:docMk/>
            <pc:sldMk cId="1615170522" sldId="259"/>
            <ac:spMk id="10" creationId="{321407B0-5659-48D2-B8DE-DF83D5749533}"/>
          </ac:spMkLst>
        </pc:spChg>
        <pc:spChg chg="add">
          <ac:chgData name="Allen Hadzic" userId="e674641c-cfa3-45e8-ab58-1b5c8a5de8e8" providerId="ADAL" clId="{11BA3926-E176-45DA-9450-5327A853EBF3}" dt="2023-04-28T23:38:11.546" v="179" actId="26606"/>
          <ac:spMkLst>
            <pc:docMk/>
            <pc:sldMk cId="1615170522" sldId="259"/>
            <ac:spMk id="12" creationId="{B9D22E60-9194-4252-8812-A1355DB6E613}"/>
          </ac:spMkLst>
        </pc:spChg>
        <pc:picChg chg="add mod">
          <ac:chgData name="Allen Hadzic" userId="e674641c-cfa3-45e8-ab58-1b5c8a5de8e8" providerId="ADAL" clId="{11BA3926-E176-45DA-9450-5327A853EBF3}" dt="2023-04-29T15:15:43.243" v="800" actId="1076"/>
          <ac:picMkLst>
            <pc:docMk/>
            <pc:sldMk cId="1615170522" sldId="259"/>
            <ac:picMk id="3" creationId="{2ABB3B26-0F12-8A17-BC53-0610C8F40872}"/>
          </ac:picMkLst>
        </pc:picChg>
        <pc:picChg chg="del">
          <ac:chgData name="Allen Hadzic" userId="e674641c-cfa3-45e8-ab58-1b5c8a5de8e8" providerId="ADAL" clId="{11BA3926-E176-45DA-9450-5327A853EBF3}" dt="2023-04-28T23:18:41.226" v="90" actId="478"/>
          <ac:picMkLst>
            <pc:docMk/>
            <pc:sldMk cId="1615170522" sldId="259"/>
            <ac:picMk id="5" creationId="{CFD12C66-76E3-6E8A-1386-02AC401C9952}"/>
          </ac:picMkLst>
        </pc:picChg>
      </pc:sldChg>
      <pc:sldChg chg="addSp delSp modSp del mod setBg delDesignElem">
        <pc:chgData name="Allen Hadzic" userId="e674641c-cfa3-45e8-ab58-1b5c8a5de8e8" providerId="ADAL" clId="{11BA3926-E176-45DA-9450-5327A853EBF3}" dt="2023-04-28T23:17:03.551" v="87" actId="47"/>
        <pc:sldMkLst>
          <pc:docMk/>
          <pc:sldMk cId="3068718931" sldId="259"/>
        </pc:sldMkLst>
        <pc:spChg chg="add del">
          <ac:chgData name="Allen Hadzic" userId="e674641c-cfa3-45e8-ab58-1b5c8a5de8e8" providerId="ADAL" clId="{11BA3926-E176-45DA-9450-5327A853EBF3}" dt="2023-04-28T22:19:08.984" v="36"/>
          <ac:spMkLst>
            <pc:docMk/>
            <pc:sldMk cId="3068718931" sldId="259"/>
            <ac:spMk id="9" creationId="{57E607C4-A0A1-44FA-981D-EA3B81396361}"/>
          </ac:spMkLst>
        </pc:spChg>
        <pc:picChg chg="mod">
          <ac:chgData name="Allen Hadzic" userId="e674641c-cfa3-45e8-ab58-1b5c8a5de8e8" providerId="ADAL" clId="{11BA3926-E176-45DA-9450-5327A853EBF3}" dt="2023-04-28T22:20:01.880" v="40" actId="14100"/>
          <ac:picMkLst>
            <pc:docMk/>
            <pc:sldMk cId="3068718931" sldId="259"/>
            <ac:picMk id="4" creationId="{8DA0960E-6AE1-C55B-CBE9-AE960A24CF7E}"/>
          </ac:picMkLst>
        </pc:picChg>
        <pc:picChg chg="add del">
          <ac:chgData name="Allen Hadzic" userId="e674641c-cfa3-45e8-ab58-1b5c8a5de8e8" providerId="ADAL" clId="{11BA3926-E176-45DA-9450-5327A853EBF3}" dt="2023-04-28T22:19:08.984" v="36"/>
          <ac:picMkLst>
            <pc:docMk/>
            <pc:sldMk cId="3068718931" sldId="259"/>
            <ac:picMk id="11" creationId="{08D97526-B9D9-4257-B6A9-9D7988974929}"/>
          </ac:picMkLst>
        </pc:picChg>
      </pc:sldChg>
      <pc:sldChg chg="addSp delSp modSp add del mod">
        <pc:chgData name="Allen Hadzic" userId="e674641c-cfa3-45e8-ab58-1b5c8a5de8e8" providerId="ADAL" clId="{11BA3926-E176-45DA-9450-5327A853EBF3}" dt="2023-04-29T15:46:34.427" v="1633" actId="20577"/>
        <pc:sldMkLst>
          <pc:docMk/>
          <pc:sldMk cId="4262370268" sldId="260"/>
        </pc:sldMkLst>
        <pc:spChg chg="add mod">
          <ac:chgData name="Allen Hadzic" userId="e674641c-cfa3-45e8-ab58-1b5c8a5de8e8" providerId="ADAL" clId="{11BA3926-E176-45DA-9450-5327A853EBF3}" dt="2023-04-29T15:46:34.427" v="1633" actId="20577"/>
          <ac:spMkLst>
            <pc:docMk/>
            <pc:sldMk cId="4262370268" sldId="260"/>
            <ac:spMk id="2" creationId="{5818807B-3404-175A-711E-23A412AA668B}"/>
          </ac:spMkLst>
        </pc:spChg>
        <pc:picChg chg="del">
          <ac:chgData name="Allen Hadzic" userId="e674641c-cfa3-45e8-ab58-1b5c8a5de8e8" providerId="ADAL" clId="{11BA3926-E176-45DA-9450-5327A853EBF3}" dt="2023-04-28T23:39:23.135" v="183" actId="478"/>
          <ac:picMkLst>
            <pc:docMk/>
            <pc:sldMk cId="4262370268" sldId="260"/>
            <ac:picMk id="3" creationId="{2ABB3B26-0F12-8A17-BC53-0610C8F40872}"/>
          </ac:picMkLst>
        </pc:picChg>
        <pc:picChg chg="add del mod">
          <ac:chgData name="Allen Hadzic" userId="e674641c-cfa3-45e8-ab58-1b5c8a5de8e8" providerId="ADAL" clId="{11BA3926-E176-45DA-9450-5327A853EBF3}" dt="2023-04-28T23:49:59.388" v="216" actId="478"/>
          <ac:picMkLst>
            <pc:docMk/>
            <pc:sldMk cId="4262370268" sldId="260"/>
            <ac:picMk id="2050" creationId="{E983C9A5-F6CB-4CC3-FC45-44038C60C1C8}"/>
          </ac:picMkLst>
        </pc:picChg>
        <pc:picChg chg="add mod">
          <ac:chgData name="Allen Hadzic" userId="e674641c-cfa3-45e8-ab58-1b5c8a5de8e8" providerId="ADAL" clId="{11BA3926-E176-45DA-9450-5327A853EBF3}" dt="2023-04-29T15:04:00.962" v="749" actId="14100"/>
          <ac:picMkLst>
            <pc:docMk/>
            <pc:sldMk cId="4262370268" sldId="260"/>
            <ac:picMk id="2052" creationId="{8D327C15-CD8E-D0AE-247F-5159634AF9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6EC2-1F62-A53B-2CD1-BB048EE44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F5CBD-23A2-B5CB-EC5C-27C23869B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82626-3EDA-EB67-959F-D6B26538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9F66-8993-4561-A15D-7243DD1056A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0DA32-4BD5-32A4-D424-DF4C21CE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E2E68-92D2-E527-ABE6-B7DA101F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D893-C704-4579-AE86-37CA0739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0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D428-35D4-B095-2CA3-8D98CEEB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36C79-EB58-920F-B7E0-77CAC48D0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E2B5D-AEAC-E3CF-3173-2B37E067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9F66-8993-4561-A15D-7243DD1056A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FB10B-728D-87EF-FBC1-63BD22CE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742B5-F584-0303-9466-8CAD7CAD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D893-C704-4579-AE86-37CA0739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F06D4-D290-05DB-C703-448F9440B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93CA7-D338-1CF4-1838-111CBDF0C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B9522-E3C7-9BE7-3045-A04FD729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9F66-8993-4561-A15D-7243DD1056A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001D8-B4B8-21F8-5C8A-F5B9357B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0F388-3E1B-0F00-5BE8-5289F76A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D893-C704-4579-AE86-37CA0739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111A-3339-BD9E-11AE-655D54D6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289F-2008-1D3D-50FB-10AC3CA6F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BAAD-39BD-7EC5-E7BF-671B0C4F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9F66-8993-4561-A15D-7243DD1056A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407C6-1E2D-C299-173D-5DAA51FC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E2306-E9F1-6EEB-97AA-C1E6BBFA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D893-C704-4579-AE86-37CA0739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8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59D6-794E-3B5E-3ABC-4C52B8AF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4FC3B-928E-D7A2-479D-5A551C669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99F2E-3BAA-CBB4-133E-9F0C0369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9F66-8993-4561-A15D-7243DD1056A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42A01-4F9B-5939-D2DD-65E361A0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09804-F4F6-9E06-0BB2-57FEC3EE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D893-C704-4579-AE86-37CA0739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C56A-CFB7-241F-623D-7F8B2275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7651-492A-1D80-5EFA-D47326FBD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2301E-37B3-C074-10B3-C82A70438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82547-D496-196C-4423-BD5838F3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9F66-8993-4561-A15D-7243DD1056A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79BA2-B516-C07E-DAA4-7D9D1E75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BBFC6-80A8-729E-7FBF-10D9C427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D893-C704-4579-AE86-37CA0739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AA0C-B334-B50B-06C3-2E81D756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163B0-92B8-1279-B72C-8AEF54AFB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7E5BF-33D4-BAAD-9FA9-910AE378C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E51D5-6843-11AE-2D88-71A533883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D7E31-6AF5-4A43-55FB-16999E9A3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1E321-1F62-EBA7-C0C6-2048F855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9F66-8993-4561-A15D-7243DD1056A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73DE9-7285-A972-7AE3-C198A444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90E0A-C0C4-54F4-5DE9-05288254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D893-C704-4579-AE86-37CA0739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1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4948-09F2-FFA8-313F-8DB7ABE8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5CA83-F0DC-F8C8-15CA-92E5203D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9F66-8993-4561-A15D-7243DD1056A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BFF7D-EF1A-0C64-8DE0-616C0CA3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56C90-A4CA-E4C4-77F6-7329BE94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D893-C704-4579-AE86-37CA0739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5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C210E-D0DB-D814-3DC1-97A4E0DF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9F66-8993-4561-A15D-7243DD1056A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C40AD-3C8E-59B3-0E85-9A878297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55935-9895-6E72-FFF1-5665E49E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D893-C704-4579-AE86-37CA0739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1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6F1E-1609-AF2D-64DB-7B00957A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F3F54-DC4D-669B-A609-EE65C6B7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F9713-05F0-D2C9-2679-92595E09A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50BF2-F019-1D07-0877-DCBE3B1E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9F66-8993-4561-A15D-7243DD1056A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4599-C3DD-7179-51F8-EADECBDD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3365F-7BB8-C75D-DF81-457DF8F0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D893-C704-4579-AE86-37CA0739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2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39DA-6768-C037-B349-5A1D6B78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8F4A5-A07B-50DC-44FC-EA1611C1E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3BA0C-5607-6B9F-FCEB-286C0426A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98ABD-C834-5897-99D1-770855B3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9F66-8993-4561-A15D-7243DD1056A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23BFE-1678-7597-3245-9CCAEF0C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0169B-7A9C-0536-6106-0C0542F6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D893-C704-4579-AE86-37CA0739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9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9D8F0-BE6D-0B82-6928-0B68860F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590C2-5D2B-1D55-2031-8CCB7DE2B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BCFD4-C802-44EF-7C5D-C9D75C6B5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29F66-8993-4561-A15D-7243DD1056A7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788C5-BD2E-9BB6-501B-18DCA9C91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F0FC-D082-34DA-5F21-3598B8FDE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AD893-C704-4579-AE86-37CA0739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2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Travel_Compan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3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ATA - The Most Important Travel Documents for your Trip">
            <a:extLst>
              <a:ext uri="{FF2B5EF4-FFF2-40B4-BE49-F238E27FC236}">
                <a16:creationId xmlns:a16="http://schemas.microsoft.com/office/drawing/2014/main" id="{B06DF130-642E-4784-543C-DEC115BA2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29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Rectangle 103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661C2-16D0-F6A4-ADF0-D4B0050C6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Travel Companion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648AA-4D34-5D74-D690-70155A831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 Allen Hadzic</a:t>
            </a:r>
          </a:p>
        </p:txBody>
      </p:sp>
      <p:sp>
        <p:nvSpPr>
          <p:cNvPr id="1061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2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22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6A9A7-F119-F91A-D834-C269E0D6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 dirty="0"/>
              <a:t>What it Does</a:t>
            </a:r>
          </a:p>
        </p:txBody>
      </p:sp>
      <p:sp>
        <p:nvSpPr>
          <p:cNvPr id="25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7E131CE-096E-0B8A-C078-2D73F8A1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Most of the existing conversion utilities are very complicated to use and offer too many conversion choices which, for the average traveler is unnecessary </a:t>
            </a:r>
          </a:p>
          <a:p>
            <a:r>
              <a:rPr lang="en-US" sz="2000" dirty="0"/>
              <a:t>This multipurpose GUI app simplifies the unit conversion process</a:t>
            </a:r>
          </a:p>
          <a:p>
            <a:r>
              <a:rPr lang="en-US" sz="2000" dirty="0"/>
              <a:t>It is designed for travelers going to Europe and travelers going to the US</a:t>
            </a:r>
          </a:p>
          <a:p>
            <a:r>
              <a:rPr lang="en-US" sz="2000" dirty="0"/>
              <a:t>It has regular calculator functions plus 16 of the most common metric to imperial unit conversion functions</a:t>
            </a:r>
          </a:p>
          <a:p>
            <a:r>
              <a:rPr lang="en-US" sz="2000" dirty="0"/>
              <a:t>The unit conversions are done simply by clicking one button on the screen</a:t>
            </a:r>
          </a:p>
        </p:txBody>
      </p:sp>
      <p:pic>
        <p:nvPicPr>
          <p:cNvPr id="28" name="Picture 4" descr="Graph on document with pen">
            <a:extLst>
              <a:ext uri="{FF2B5EF4-FFF2-40B4-BE49-F238E27FC236}">
                <a16:creationId xmlns:a16="http://schemas.microsoft.com/office/drawing/2014/main" id="{F61AF7DA-B68B-730B-ED67-32759B8FAC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22" r="21200" b="-1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2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6">
            <a:extLst>
              <a:ext uri="{FF2B5EF4-FFF2-40B4-BE49-F238E27FC236}">
                <a16:creationId xmlns:a16="http://schemas.microsoft.com/office/drawing/2014/main" id="{16DFB507-A35C-45A4-A4B1-88B692EB6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321407B0-5659-48D2-B8DE-DF83D5749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rgbClr val="D5D5D5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22E60-9194-4252-8812-A1355DB6E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4065" y="2720883"/>
            <a:ext cx="14828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12C66-76E3-6E8A-1386-02AC401C9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149"/>
          <a:stretch/>
        </p:blipFill>
        <p:spPr>
          <a:xfrm>
            <a:off x="4091368" y="736710"/>
            <a:ext cx="7315689" cy="36151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2ACF3B-CA97-97D0-4B51-28AA0CC116CC}"/>
              </a:ext>
            </a:extLst>
          </p:cNvPr>
          <p:cNvSpPr txBox="1"/>
          <p:nvPr/>
        </p:nvSpPr>
        <p:spPr>
          <a:xfrm>
            <a:off x="818595" y="1613118"/>
            <a:ext cx="295417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it 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as a standard calculator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common formulas including square root and exponents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mouse or keyboard to operate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performs simple percentage conversions from fractions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61462-8962-90E9-A92B-EEE28B2BE961}"/>
              </a:ext>
            </a:extLst>
          </p:cNvPr>
          <p:cNvSpPr txBox="1"/>
          <p:nvPr/>
        </p:nvSpPr>
        <p:spPr>
          <a:xfrm>
            <a:off x="4329723" y="5103446"/>
            <a:ext cx="662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it on GitHub-&gt; </a:t>
            </a:r>
            <a:r>
              <a:rPr lang="en-US" dirty="0">
                <a:hlinkClick r:id="rId3"/>
              </a:rPr>
              <a:t>https://github.com/ksu-is/Travel_Companion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6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DFB507-A35C-45A4-A4B1-88B692EB6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1407B0-5659-48D2-B8DE-DF83D5749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rgbClr val="D5D5D5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22E60-9194-4252-8812-A1355DB6E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4065" y="2720883"/>
            <a:ext cx="14828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B3B26-0F12-8A17-BC53-0610C8F40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149"/>
          <a:stretch/>
        </p:blipFill>
        <p:spPr>
          <a:xfrm>
            <a:off x="4091819" y="724345"/>
            <a:ext cx="7349376" cy="3631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4AAD72-5A06-5BCE-9368-635706B1F92D}"/>
              </a:ext>
            </a:extLst>
          </p:cNvPr>
          <p:cNvSpPr txBox="1"/>
          <p:nvPr/>
        </p:nvSpPr>
        <p:spPr>
          <a:xfrm>
            <a:off x="632352" y="1613118"/>
            <a:ext cx="336130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Converts 16 of the most common US and metric measurements and vice versa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Keyboard or Mouse for data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Displays the result in meaningful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Converts input with one Mouse click</a:t>
            </a:r>
          </a:p>
        </p:txBody>
      </p:sp>
    </p:spTree>
    <p:extLst>
      <p:ext uri="{BB962C8B-B14F-4D97-AF65-F5344CB8AC3E}">
        <p14:creationId xmlns:p14="http://schemas.microsoft.com/office/powerpoint/2010/main" val="161517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DFB507-A35C-45A4-A4B1-88B692EB6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1407B0-5659-48D2-B8DE-DF83D5749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rgbClr val="D5D5D5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22E60-9194-4252-8812-A1355DB6E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4065" y="2720883"/>
            <a:ext cx="14828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18807B-3404-175A-711E-23A412AA668B}"/>
              </a:ext>
            </a:extLst>
          </p:cNvPr>
          <p:cNvSpPr txBox="1"/>
          <p:nvPr/>
        </p:nvSpPr>
        <p:spPr>
          <a:xfrm>
            <a:off x="2867025" y="2397717"/>
            <a:ext cx="623887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and Happy Travels !</a:t>
            </a:r>
          </a:p>
        </p:txBody>
      </p:sp>
      <p:pic>
        <p:nvPicPr>
          <p:cNvPr id="2052" name="Picture 4" descr="15 Ideas for an Unforgettable Employee Appreciation Day 2023">
            <a:extLst>
              <a:ext uri="{FF2B5EF4-FFF2-40B4-BE49-F238E27FC236}">
                <a16:creationId xmlns:a16="http://schemas.microsoft.com/office/drawing/2014/main" id="{8D327C15-CD8E-D0AE-247F-5159634AF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07" y="4243754"/>
            <a:ext cx="3478340" cy="194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37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</TotalTime>
  <Words>174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Travel Companion App</vt:lpstr>
      <vt:lpstr>What it Does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Companion App</dc:title>
  <dc:creator>Allen Hadzic</dc:creator>
  <cp:lastModifiedBy>Allen Hadzic</cp:lastModifiedBy>
  <cp:revision>1</cp:revision>
  <dcterms:created xsi:type="dcterms:W3CDTF">2023-04-28T21:03:14Z</dcterms:created>
  <dcterms:modified xsi:type="dcterms:W3CDTF">2023-04-29T15:54:05Z</dcterms:modified>
</cp:coreProperties>
</file>