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2B13DB-C538-49C4-929E-BA8B01CBE04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739DDFE-EA9F-4AC0-8975-D106CB3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6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13DB-C538-49C4-929E-BA8B01CBE04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DDFE-EA9F-4AC0-8975-D106CB3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4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13DB-C538-49C4-929E-BA8B01CBE04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DDFE-EA9F-4AC0-8975-D106CB3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4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13DB-C538-49C4-929E-BA8B01CBE04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DDFE-EA9F-4AC0-8975-D106CB3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14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13DB-C538-49C4-929E-BA8B01CBE04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DDFE-EA9F-4AC0-8975-D106CB3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6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13DB-C538-49C4-929E-BA8B01CBE04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DDFE-EA9F-4AC0-8975-D106CB3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77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13DB-C538-49C4-929E-BA8B01CBE04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DDFE-EA9F-4AC0-8975-D106CB3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64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13DB-C538-49C4-929E-BA8B01CBE04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DDFE-EA9F-4AC0-8975-D106CB34D9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95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13DB-C538-49C4-929E-BA8B01CBE04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DDFE-EA9F-4AC0-8975-D106CB3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6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13DB-C538-49C4-929E-BA8B01CBE04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DDFE-EA9F-4AC0-8975-D106CB3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7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13DB-C538-49C4-929E-BA8B01CBE04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DDFE-EA9F-4AC0-8975-D106CB3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5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13DB-C538-49C4-929E-BA8B01CBE04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DDFE-EA9F-4AC0-8975-D106CB3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13DB-C538-49C4-929E-BA8B01CBE04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DDFE-EA9F-4AC0-8975-D106CB3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4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13DB-C538-49C4-929E-BA8B01CBE04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DDFE-EA9F-4AC0-8975-D106CB3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13DB-C538-49C4-929E-BA8B01CBE04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DDFE-EA9F-4AC0-8975-D106CB3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1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13DB-C538-49C4-929E-BA8B01CBE04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DDFE-EA9F-4AC0-8975-D106CB3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8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13DB-C538-49C4-929E-BA8B01CBE04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DDFE-EA9F-4AC0-8975-D106CB3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2B13DB-C538-49C4-929E-BA8B01CBE04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39DDFE-EA9F-4AC0-8975-D106CB3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0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ffbot.org/tkinterbook/pack.htm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effbot.org/tkinterbook/optionmenu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java2s.com/Code/Python/GUI-Tk/LayoutsideTOPLEFT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5926"/>
            <a:ext cx="6000296" cy="1584476"/>
          </a:xfrm>
        </p:spPr>
        <p:txBody>
          <a:bodyPr/>
          <a:lstStyle/>
          <a:p>
            <a:pPr algn="l"/>
            <a:r>
              <a:rPr lang="en-US" dirty="0" err="1" smtClean="0"/>
              <a:t>Unist</a:t>
            </a:r>
            <a:r>
              <a:rPr lang="en-US" dirty="0" smtClean="0"/>
              <a:t> Hitbox Viewer (Barebones)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01441"/>
            <a:ext cx="6357257" cy="140546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Coders: Tyus Carver</a:t>
            </a:r>
          </a:p>
          <a:p>
            <a:pPr algn="l"/>
            <a:r>
              <a:rPr lang="en-US" dirty="0" smtClean="0"/>
              <a:t>Sources: </a:t>
            </a:r>
            <a:r>
              <a:rPr lang="en-US" dirty="0">
                <a:hlinkClick r:id="rId2"/>
              </a:rPr>
              <a:t>http://effbot.org/tkinterbook/optionmenu.htm</a:t>
            </a:r>
            <a:endParaRPr lang="en-US" dirty="0"/>
          </a:p>
          <a:p>
            <a:pPr algn="l"/>
            <a:r>
              <a:rPr lang="en-US" dirty="0">
                <a:hlinkClick r:id="rId3"/>
              </a:rPr>
              <a:t>http://effbot.org/tkinterbook/pack.htm</a:t>
            </a:r>
            <a:endParaRPr lang="en-US" dirty="0"/>
          </a:p>
          <a:p>
            <a:pPr algn="l"/>
            <a:r>
              <a:rPr lang="en-US" dirty="0">
                <a:hlinkClick r:id="rId4"/>
              </a:rPr>
              <a:t>http://www.java2s.com/Code/Python/GUI-Tk/LayoutsideTOPLEFT.htm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8" name="Picture 7" descr="File:UNIST Hilda 2C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88679"/>
            <a:ext cx="5943600" cy="219138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7583714" y="4488679"/>
            <a:ext cx="982980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43124" y="4605519"/>
            <a:ext cx="971550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62224" y="4796019"/>
            <a:ext cx="982980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05124" y="4938894"/>
            <a:ext cx="982980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057549" y="5053194"/>
            <a:ext cx="982980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28999" y="5224644"/>
            <a:ext cx="1409700" cy="428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95114" y="5472294"/>
            <a:ext cx="1476375" cy="504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590439" y="5786619"/>
            <a:ext cx="1228725" cy="390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80501" y="1243364"/>
            <a:ext cx="4245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program will allow the user to select from a short list of characters and attacks to view the hitboxes for their selection much like the examples below.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4705" y="3211567"/>
            <a:ext cx="3439600" cy="3645154"/>
          </a:xfrm>
          <a:prstGeom prst="rect">
            <a:avLst/>
          </a:prstGeom>
        </p:spPr>
      </p:pic>
      <p:pic>
        <p:nvPicPr>
          <p:cNvPr id="4" name="Picture 3" descr="Image result for orie divine thrust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035" y="3927339"/>
            <a:ext cx="320294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161790" y="4861424"/>
            <a:ext cx="619125" cy="209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57700" y="4966199"/>
            <a:ext cx="619125" cy="209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48225" y="5070974"/>
            <a:ext cx="619125" cy="209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57787" y="3129582"/>
            <a:ext cx="42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Note: Non-working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4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</TotalTime>
  <Words>54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Unist Hitbox Viewer (Barebones)</vt:lpstr>
    </vt:vector>
  </TitlesOfParts>
  <Company>Kennesaw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Unist Hitbox Viewer (Barebones)</dc:title>
  <dc:creator>Tyus Carver</dc:creator>
  <cp:lastModifiedBy>Tyus Carver</cp:lastModifiedBy>
  <cp:revision>3</cp:revision>
  <dcterms:created xsi:type="dcterms:W3CDTF">2018-11-13T20:43:34Z</dcterms:created>
  <dcterms:modified xsi:type="dcterms:W3CDTF">2018-11-13T21:04:11Z</dcterms:modified>
</cp:coreProperties>
</file>