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7F043-A9BF-4F27-A5D2-F93AED68B8D5}" v="12" dt="2023-12-01T20:34:00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edina" userId="71a8df35e877948c" providerId="LiveId" clId="{E0E7F043-A9BF-4F27-A5D2-F93AED68B8D5}"/>
    <pc:docChg chg="custSel addSld modSld">
      <pc:chgData name="Daniel Medina" userId="71a8df35e877948c" providerId="LiveId" clId="{E0E7F043-A9BF-4F27-A5D2-F93AED68B8D5}" dt="2023-12-01T20:34:00.375" v="57" actId="403"/>
      <pc:docMkLst>
        <pc:docMk/>
      </pc:docMkLst>
      <pc:sldChg chg="addSp delSp modSp new mod setBg addAnim">
        <pc:chgData name="Daniel Medina" userId="71a8df35e877948c" providerId="LiveId" clId="{E0E7F043-A9BF-4F27-A5D2-F93AED68B8D5}" dt="2023-12-01T20:34:00.375" v="57" actId="403"/>
        <pc:sldMkLst>
          <pc:docMk/>
          <pc:sldMk cId="1859855950" sldId="256"/>
        </pc:sldMkLst>
        <pc:spChg chg="mod">
          <ac:chgData name="Daniel Medina" userId="71a8df35e877948c" providerId="LiveId" clId="{E0E7F043-A9BF-4F27-A5D2-F93AED68B8D5}" dt="2023-12-01T20:34:00.375" v="57" actId="403"/>
          <ac:spMkLst>
            <pc:docMk/>
            <pc:sldMk cId="1859855950" sldId="256"/>
            <ac:spMk id="2" creationId="{CA584145-50A7-AB15-BAF1-210DC3133499}"/>
          </ac:spMkLst>
        </pc:spChg>
        <pc:spChg chg="mod">
          <ac:chgData name="Daniel Medina" userId="71a8df35e877948c" providerId="LiveId" clId="{E0E7F043-A9BF-4F27-A5D2-F93AED68B8D5}" dt="2023-12-01T20:32:14.096" v="44" actId="404"/>
          <ac:spMkLst>
            <pc:docMk/>
            <pc:sldMk cId="1859855950" sldId="256"/>
            <ac:spMk id="3" creationId="{DEC900AE-EBB6-59A7-A8E2-E7481DAEA019}"/>
          </ac:spMkLst>
        </pc:spChg>
        <pc:spChg chg="add mod">
          <ac:chgData name="Daniel Medina" userId="71a8df35e877948c" providerId="LiveId" clId="{E0E7F043-A9BF-4F27-A5D2-F93AED68B8D5}" dt="2023-12-01T20:32:33.415" v="46" actId="13822"/>
          <ac:spMkLst>
            <pc:docMk/>
            <pc:sldMk cId="1859855950" sldId="256"/>
            <ac:spMk id="5" creationId="{F998B1D2-222F-0973-0739-F518BB5D411A}"/>
          </ac:spMkLst>
        </pc:spChg>
        <pc:spChg chg="mod">
          <ac:chgData name="Daniel Medina" userId="71a8df35e877948c" providerId="LiveId" clId="{E0E7F043-A9BF-4F27-A5D2-F93AED68B8D5}" dt="2023-12-01T20:33:33.427" v="53" actId="207"/>
          <ac:spMkLst>
            <pc:docMk/>
            <pc:sldMk cId="1859855950" sldId="256"/>
            <ac:spMk id="8" creationId="{3F57FB5E-1A0A-08A5-2048-07ED40D7D639}"/>
          </ac:spMkLst>
        </pc:spChg>
        <pc:spChg chg="add">
          <ac:chgData name="Daniel Medina" userId="71a8df35e877948c" providerId="LiveId" clId="{E0E7F043-A9BF-4F27-A5D2-F93AED68B8D5}" dt="2023-12-01T20:30:09.850" v="4" actId="26606"/>
          <ac:spMkLst>
            <pc:docMk/>
            <pc:sldMk cId="1859855950" sldId="256"/>
            <ac:spMk id="9" creationId="{362D44EE-C852-4460-B8B5-C4F2BC20510C}"/>
          </ac:spMkLst>
        </pc:spChg>
        <pc:spChg chg="add">
          <ac:chgData name="Daniel Medina" userId="71a8df35e877948c" providerId="LiveId" clId="{E0E7F043-A9BF-4F27-A5D2-F93AED68B8D5}" dt="2023-12-01T20:30:09.850" v="4" actId="26606"/>
          <ac:spMkLst>
            <pc:docMk/>
            <pc:sldMk cId="1859855950" sldId="256"/>
            <ac:spMk id="11" creationId="{658970D8-8D1D-4B5C-894B-E871CC86543D}"/>
          </ac:spMkLst>
        </pc:spChg>
        <pc:spChg chg="add">
          <ac:chgData name="Daniel Medina" userId="71a8df35e877948c" providerId="LiveId" clId="{E0E7F043-A9BF-4F27-A5D2-F93AED68B8D5}" dt="2023-12-01T20:30:09.850" v="4" actId="26606"/>
          <ac:spMkLst>
            <pc:docMk/>
            <pc:sldMk cId="1859855950" sldId="256"/>
            <ac:spMk id="13" creationId="{F227E5B6-9132-43CA-B503-37A18562ADF2}"/>
          </ac:spMkLst>
        </pc:spChg>
        <pc:spChg chg="add">
          <ac:chgData name="Daniel Medina" userId="71a8df35e877948c" providerId="LiveId" clId="{E0E7F043-A9BF-4F27-A5D2-F93AED68B8D5}" dt="2023-12-01T20:30:09.850" v="4" actId="26606"/>
          <ac:spMkLst>
            <pc:docMk/>
            <pc:sldMk cId="1859855950" sldId="256"/>
            <ac:spMk id="15" creationId="{03C2051E-A88D-48E5-BACF-AAED17892722}"/>
          </ac:spMkLst>
        </pc:spChg>
        <pc:spChg chg="add">
          <ac:chgData name="Daniel Medina" userId="71a8df35e877948c" providerId="LiveId" clId="{E0E7F043-A9BF-4F27-A5D2-F93AED68B8D5}" dt="2023-12-01T20:30:09.850" v="4" actId="26606"/>
          <ac:spMkLst>
            <pc:docMk/>
            <pc:sldMk cId="1859855950" sldId="256"/>
            <ac:spMk id="17" creationId="{7821A508-2985-4905-874A-527429BAABFA}"/>
          </ac:spMkLst>
        </pc:spChg>
        <pc:spChg chg="add">
          <ac:chgData name="Daniel Medina" userId="71a8df35e877948c" providerId="LiveId" clId="{E0E7F043-A9BF-4F27-A5D2-F93AED68B8D5}" dt="2023-12-01T20:30:09.850" v="4" actId="26606"/>
          <ac:spMkLst>
            <pc:docMk/>
            <pc:sldMk cId="1859855950" sldId="256"/>
            <ac:spMk id="19" creationId="{D2929CB1-0E3C-4B2D-ADC5-0154FB33BA44}"/>
          </ac:spMkLst>
        </pc:spChg>
        <pc:spChg chg="add del mod">
          <ac:chgData name="Daniel Medina" userId="71a8df35e877948c" providerId="LiveId" clId="{E0E7F043-A9BF-4F27-A5D2-F93AED68B8D5}" dt="2023-12-01T20:31:55.563" v="40" actId="478"/>
          <ac:spMkLst>
            <pc:docMk/>
            <pc:sldMk cId="1859855950" sldId="256"/>
            <ac:spMk id="20" creationId="{5ED80D9D-E249-8C47-665D-AD89E3153208}"/>
          </ac:spMkLst>
        </pc:spChg>
        <pc:spChg chg="add">
          <ac:chgData name="Daniel Medina" userId="71a8df35e877948c" providerId="LiveId" clId="{E0E7F043-A9BF-4F27-A5D2-F93AED68B8D5}" dt="2023-12-01T20:30:09.850" v="4" actId="26606"/>
          <ac:spMkLst>
            <pc:docMk/>
            <pc:sldMk cId="1859855950" sldId="256"/>
            <ac:spMk id="21" creationId="{5F2F0C84-BE8C-4DC2-A6D3-30349A801D5C}"/>
          </ac:spMkLst>
        </pc:spChg>
        <pc:spChg chg="add mod">
          <ac:chgData name="Daniel Medina" userId="71a8df35e877948c" providerId="LiveId" clId="{E0E7F043-A9BF-4F27-A5D2-F93AED68B8D5}" dt="2023-12-01T20:33:41.317" v="54" actId="207"/>
          <ac:spMkLst>
            <pc:docMk/>
            <pc:sldMk cId="1859855950" sldId="256"/>
            <ac:spMk id="23" creationId="{656E8108-BC2D-4DC5-F036-5419FAAF994D}"/>
          </ac:spMkLst>
        </pc:spChg>
        <pc:grpChg chg="add mod">
          <ac:chgData name="Daniel Medina" userId="71a8df35e877948c" providerId="LiveId" clId="{E0E7F043-A9BF-4F27-A5D2-F93AED68B8D5}" dt="2023-12-01T20:32:39.930" v="47" actId="1076"/>
          <ac:grpSpMkLst>
            <pc:docMk/>
            <pc:sldMk cId="1859855950" sldId="256"/>
            <ac:grpSpMk id="6" creationId="{CEFC9842-A408-FF1A-B58F-5D3EB9628A90}"/>
          </ac:grpSpMkLst>
        </pc:grpChg>
        <pc:grpChg chg="mod">
          <ac:chgData name="Daniel Medina" userId="71a8df35e877948c" providerId="LiveId" clId="{E0E7F043-A9BF-4F27-A5D2-F93AED68B8D5}" dt="2023-12-01T20:32:39.930" v="47" actId="1076"/>
          <ac:grpSpMkLst>
            <pc:docMk/>
            <pc:sldMk cId="1859855950" sldId="256"/>
            <ac:grpSpMk id="7" creationId="{22656A9E-5E98-5566-D6D6-D33D0C15EAF8}"/>
          </ac:grpSpMkLst>
        </pc:grpChg>
        <pc:picChg chg="add mod">
          <ac:chgData name="Daniel Medina" userId="71a8df35e877948c" providerId="LiveId" clId="{E0E7F043-A9BF-4F27-A5D2-F93AED68B8D5}" dt="2023-12-01T20:33:52.896" v="56" actId="1076"/>
          <ac:picMkLst>
            <pc:docMk/>
            <pc:sldMk cId="1859855950" sldId="256"/>
            <ac:picMk id="4" creationId="{A8032CC3-F96F-F91A-CA71-1546EDD548CE}"/>
          </ac:picMkLst>
        </pc:picChg>
        <pc:picChg chg="mod">
          <ac:chgData name="Daniel Medina" userId="71a8df35e877948c" providerId="LiveId" clId="{E0E7F043-A9BF-4F27-A5D2-F93AED68B8D5}" dt="2023-12-01T20:32:39.930" v="47" actId="1076"/>
          <ac:picMkLst>
            <pc:docMk/>
            <pc:sldMk cId="1859855950" sldId="256"/>
            <ac:picMk id="10" creationId="{63662C90-2BE9-8385-E02A-B69264E58E93}"/>
          </ac:picMkLst>
        </pc:picChg>
        <pc:picChg chg="mod">
          <ac:chgData name="Daniel Medina" userId="71a8df35e877948c" providerId="LiveId" clId="{E0E7F043-A9BF-4F27-A5D2-F93AED68B8D5}" dt="2023-12-01T20:32:39.930" v="47" actId="1076"/>
          <ac:picMkLst>
            <pc:docMk/>
            <pc:sldMk cId="1859855950" sldId="256"/>
            <ac:picMk id="12" creationId="{548BEA42-F727-85F1-F091-B67FA9E16AA8}"/>
          </ac:picMkLst>
        </pc:picChg>
        <pc:picChg chg="mod">
          <ac:chgData name="Daniel Medina" userId="71a8df35e877948c" providerId="LiveId" clId="{E0E7F043-A9BF-4F27-A5D2-F93AED68B8D5}" dt="2023-12-01T20:32:39.930" v="47" actId="1076"/>
          <ac:picMkLst>
            <pc:docMk/>
            <pc:sldMk cId="1859855950" sldId="256"/>
            <ac:picMk id="14" creationId="{DAA642B6-3B9B-13A0-2AC6-4F4578DB3C4B}"/>
          </ac:picMkLst>
        </pc:picChg>
        <pc:picChg chg="add mod">
          <ac:chgData name="Daniel Medina" userId="71a8df35e877948c" providerId="LiveId" clId="{E0E7F043-A9BF-4F27-A5D2-F93AED68B8D5}" dt="2023-12-01T20:31:50.456" v="37" actId="1076"/>
          <ac:picMkLst>
            <pc:docMk/>
            <pc:sldMk cId="1859855950" sldId="256"/>
            <ac:picMk id="18" creationId="{0EB3FAD6-ECE0-9A48-3A58-EC037863F423}"/>
          </ac:picMkLst>
        </pc:picChg>
        <pc:picChg chg="add mod">
          <ac:chgData name="Daniel Medina" userId="71a8df35e877948c" providerId="LiveId" clId="{E0E7F043-A9BF-4F27-A5D2-F93AED68B8D5}" dt="2023-12-01T20:31:53.663" v="39" actId="1076"/>
          <ac:picMkLst>
            <pc:docMk/>
            <pc:sldMk cId="1859855950" sldId="256"/>
            <ac:picMk id="22" creationId="{570D7414-2003-E659-0429-CAFB132B7534}"/>
          </ac:picMkLst>
        </pc:picChg>
        <pc:cxnChg chg="mod">
          <ac:chgData name="Daniel Medina" userId="71a8df35e877948c" providerId="LiveId" clId="{E0E7F043-A9BF-4F27-A5D2-F93AED68B8D5}" dt="2023-12-01T20:33:08.914" v="52" actId="208"/>
          <ac:cxnSpMkLst>
            <pc:docMk/>
            <pc:sldMk cId="1859855950" sldId="256"/>
            <ac:cxnSpMk id="16" creationId="{3311A15C-CE18-15F1-1150-DA5862D55A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48DD-6E52-48FB-2817-330471D7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B104-94C3-0B01-F35E-4F6A82413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8A10-B2E1-0971-F74A-E99CBF30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EA72-6373-F0DC-A13D-2834E87D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9404-EB33-C1CC-D979-CD06CB6A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359D-F664-F6CE-55CC-D20BDCC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FDA5-8061-6993-EF77-A653F9CBA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2F07-EA40-B71C-487D-3D46C576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98C7-DF0B-0223-395D-3C26D6BF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D0A3-B0A1-3793-EAB4-4EB170E0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9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F810B-0103-C240-9D26-ED088B5CD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2536-BF66-923A-73A3-0F4A4B55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44DD-A001-308D-EBA8-257959D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0663-EB40-AF20-2246-437CA3F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6A01-9175-C6A4-B2F2-B7EF1FEF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FACB-FCBF-01F7-A5D7-F1C1064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7837-4B2C-3FD9-507C-A335CAAA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4883-06A1-51B1-ABAF-72CA6782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2EB2-F695-6CD6-D172-2AC27BDE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A70A-BF2A-21CE-C6B1-E0B18C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901D-C867-BE17-6251-89A4AD8C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7226E-D5DC-29AC-0837-FAE9733C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B2FB-94EC-A176-6BFA-64ADD8D0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54FE-EBC8-0233-EA00-FABAFA55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1BB4-FB1A-34B0-6A7F-B7DA2F6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F21F-7E65-6DAA-2CD3-EA21D30E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1D1-0B73-EAEA-0DC3-8C424982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C948-E7A4-20AA-4D3D-6A15BF37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B2CF-B194-CC95-AA21-8D6856C2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E06AC-245F-F0C0-767F-9C9BDC18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8AF25-E359-D017-D4A7-19C7BE2B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F418-938B-158F-1922-CB7DF577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71440-D811-C437-80E8-DDE3E752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FE6A-D30E-261D-D24D-3034BE68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44F72-B55E-050A-91B1-3E41A57E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88A4B-A6E9-6BD8-A595-28B270712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0374C-E86F-F29A-C7F2-C48CAB6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5BECA-8F18-C65C-DB7C-DE5DB540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5A8E9-7E0E-399A-5185-07D770DF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745D-CE87-9A2A-C032-6D6D941D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33819-9118-E8D8-A197-3333412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35CF-A78B-E504-8D80-981F15D7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AE4C0-3F31-0FBF-3451-864FA36C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DF2F9-D040-A2A8-4EE2-A387AF83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2F284-D758-21A5-084A-4DD035BE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C0BE7-8BC1-9744-141A-1198DDF3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17D2-5EA0-CEA4-0B59-3D7D98FB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2D8-92D4-B00B-C9F0-D298740C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42BF-71C0-C3B6-47C9-2A48123F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5DB69-3182-629E-AD4B-CE712F91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B18AC-875B-4CFC-4B3D-F11714E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8DD38-24D0-F9A2-A0D2-0130C04C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E328-3CA4-38BD-284B-212D9A82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46E9E-64F5-2672-0BC2-9D1649E34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063E-7D96-33C9-DAEA-1EA54B6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3870-41EA-682B-9209-FE0A8621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8CE7-7C40-8D14-DEBC-EB947562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7A5B9-BF03-6F7B-534F-BA03C277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2C7A7-DB7B-5CBE-4241-714CD81E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52-9666-F631-5BEE-7F91C7F5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097B-8E21-909E-B987-0B4E7A558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8253-78F6-409E-B7A0-14E86095CC4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E457-74C9-3C50-D2B2-0705951C4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1928-B698-5CC1-1FF2-903E7B20B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E78B-03E2-4AD8-B2C6-8A1CF555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84145-50A7-AB15-BAF1-210DC3133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61" y="81184"/>
            <a:ext cx="5334930" cy="175670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Ultimate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900AE-EBB6-59A7-A8E2-E7481DAE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769" y="1837887"/>
            <a:ext cx="3205924" cy="40409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By: Daniel Medina</a:t>
            </a:r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2CC3-F96F-F91A-CA71-1546EDD5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1034691" y="723110"/>
            <a:ext cx="4750660" cy="47506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8B1D2-222F-0973-0739-F518BB5D411A}"/>
              </a:ext>
            </a:extLst>
          </p:cNvPr>
          <p:cNvSpPr txBox="1"/>
          <p:nvPr/>
        </p:nvSpPr>
        <p:spPr>
          <a:xfrm>
            <a:off x="7333894" y="2379697"/>
            <a:ext cx="4411579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 app designed to help users transform files to pdf format and merge pdf files at no cost.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FC9842-A408-FF1A-B58F-5D3EB9628A90}"/>
              </a:ext>
            </a:extLst>
          </p:cNvPr>
          <p:cNvGrpSpPr/>
          <p:nvPr/>
        </p:nvGrpSpPr>
        <p:grpSpPr>
          <a:xfrm>
            <a:off x="7265694" y="3377662"/>
            <a:ext cx="3747064" cy="1032764"/>
            <a:chOff x="8553297" y="1867309"/>
            <a:chExt cx="4460986" cy="12571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656A9E-5E98-5566-D6D6-D33D0C15EAF8}"/>
                </a:ext>
              </a:extLst>
            </p:cNvPr>
            <p:cNvGrpSpPr/>
            <p:nvPr/>
          </p:nvGrpSpPr>
          <p:grpSpPr>
            <a:xfrm>
              <a:off x="8553297" y="1867309"/>
              <a:ext cx="4460986" cy="1257148"/>
              <a:chOff x="7305890" y="2616946"/>
              <a:chExt cx="6019350" cy="15622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3662C90-2BE9-8385-E02A-B69264E58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6640" y="2616946"/>
                <a:ext cx="1228600" cy="1509131"/>
              </a:xfrm>
              <a:prstGeom prst="rect">
                <a:avLst/>
              </a:prstGeom>
            </p:spPr>
          </p:pic>
          <p:pic>
            <p:nvPicPr>
              <p:cNvPr id="12" name="Picture 2" descr="JPG file format variant - Free interface icons">
                <a:extLst>
                  <a:ext uri="{FF2B5EF4-FFF2-40B4-BE49-F238E27FC236}">
                    <a16:creationId xmlns:a16="http://schemas.microsoft.com/office/drawing/2014/main" id="{548BEA42-F727-85F1-F091-B67FA9E16A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5890" y="2867102"/>
                <a:ext cx="1132067" cy="113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HEIC, an up-and-coming image format: Multimedia Tips: CELT Resources:  Center for Language Technology: Indiana University">
                <a:extLst>
                  <a:ext uri="{FF2B5EF4-FFF2-40B4-BE49-F238E27FC236}">
                    <a16:creationId xmlns:a16="http://schemas.microsoft.com/office/drawing/2014/main" id="{DAA642B6-3B9B-13A0-2AC6-4F4578DB3C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2559" y="2624609"/>
                <a:ext cx="1554584" cy="1554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11A15C-CE18-15F1-1150-DA5862D55A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7521" y="2737364"/>
                <a:ext cx="653867" cy="1391544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F57FB5E-1A0A-08A5-2048-07ED40D7D639}"/>
                </a:ext>
              </a:extLst>
            </p:cNvPr>
            <p:cNvSpPr/>
            <p:nvPr/>
          </p:nvSpPr>
          <p:spPr>
            <a:xfrm>
              <a:off x="10888047" y="2142551"/>
              <a:ext cx="1023946" cy="733545"/>
            </a:xfrm>
            <a:prstGeom prst="rightArrow">
              <a:avLst/>
            </a:prstGeom>
            <a:solidFill>
              <a:srgbClr val="009999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B3FAD6-ECE0-9A48-3A58-EC037863F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112" y="5040306"/>
            <a:ext cx="2382618" cy="1253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0D7414-2003-E659-0429-CAFB132B7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651" y="5082185"/>
            <a:ext cx="2229569" cy="1323623"/>
          </a:xfrm>
          <a:prstGeom prst="rect">
            <a:avLst/>
          </a:prstGeom>
        </p:spPr>
      </p:pic>
      <p:sp>
        <p:nvSpPr>
          <p:cNvPr id="23" name="Equals 22">
            <a:extLst>
              <a:ext uri="{FF2B5EF4-FFF2-40B4-BE49-F238E27FC236}">
                <a16:creationId xmlns:a16="http://schemas.microsoft.com/office/drawing/2014/main" id="{656E8108-BC2D-4DC5-F036-5419FAAF994D}"/>
              </a:ext>
            </a:extLst>
          </p:cNvPr>
          <p:cNvSpPr/>
          <p:nvPr/>
        </p:nvSpPr>
        <p:spPr>
          <a:xfrm>
            <a:off x="8705981" y="5473770"/>
            <a:ext cx="616578" cy="488272"/>
          </a:xfrm>
          <a:prstGeom prst="mathEqual">
            <a:avLst/>
          </a:prstGeom>
          <a:solidFill>
            <a:srgbClr val="00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Ultimate Converter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Converter</dc:title>
  <dc:creator>Daniel Medina</dc:creator>
  <cp:lastModifiedBy>Daniel Medina</cp:lastModifiedBy>
  <cp:revision>1</cp:revision>
  <dcterms:created xsi:type="dcterms:W3CDTF">2023-12-01T20:29:43Z</dcterms:created>
  <dcterms:modified xsi:type="dcterms:W3CDTF">2023-12-01T20:34:00Z</dcterms:modified>
</cp:coreProperties>
</file>