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58"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51E0F-9F40-4753-A612-AA3399738213}" v="29" dt="2023-12-08T19:05:28.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Medina" userId="71a8df35e877948c" providerId="LiveId" clId="{4B951E0F-9F40-4753-A612-AA3399738213}"/>
    <pc:docChg chg="undo custSel addSld delSld modSld sldOrd">
      <pc:chgData name="Daniel Medina" userId="71a8df35e877948c" providerId="LiveId" clId="{4B951E0F-9F40-4753-A612-AA3399738213}" dt="2023-12-08T20:06:20.343" v="1010" actId="313"/>
      <pc:docMkLst>
        <pc:docMk/>
      </pc:docMkLst>
      <pc:sldChg chg="addSp delSp modSp mod setBg addAnim setClrOvrMap delDesignElem">
        <pc:chgData name="Daniel Medina" userId="71a8df35e877948c" providerId="LiveId" clId="{4B951E0F-9F40-4753-A612-AA3399738213}" dt="2023-12-08T19:05:15.298" v="834"/>
        <pc:sldMkLst>
          <pc:docMk/>
          <pc:sldMk cId="3339859755" sldId="256"/>
        </pc:sldMkLst>
        <pc:spChg chg="mod">
          <ac:chgData name="Daniel Medina" userId="71a8df35e877948c" providerId="LiveId" clId="{4B951E0F-9F40-4753-A612-AA3399738213}" dt="2023-12-08T19:05:15.298" v="832" actId="26606"/>
          <ac:spMkLst>
            <pc:docMk/>
            <pc:sldMk cId="3339859755" sldId="256"/>
            <ac:spMk id="2" creationId="{9E6EED5E-A651-4ACD-75FA-0018758FF447}"/>
          </ac:spMkLst>
        </pc:spChg>
        <pc:spChg chg="mod">
          <ac:chgData name="Daniel Medina" userId="71a8df35e877948c" providerId="LiveId" clId="{4B951E0F-9F40-4753-A612-AA3399738213}" dt="2023-12-08T19:05:15.298" v="832" actId="26606"/>
          <ac:spMkLst>
            <pc:docMk/>
            <pc:sldMk cId="3339859755" sldId="256"/>
            <ac:spMk id="3" creationId="{764FD28C-40C3-76EC-164E-78ECDAF7A108}"/>
          </ac:spMkLst>
        </pc:spChg>
        <pc:spChg chg="add del mod">
          <ac:chgData name="Daniel Medina" userId="71a8df35e877948c" providerId="LiveId" clId="{4B951E0F-9F40-4753-A612-AA3399738213}" dt="2023-12-08T18:53:23.836" v="505" actId="478"/>
          <ac:spMkLst>
            <pc:docMk/>
            <pc:sldMk cId="3339859755" sldId="256"/>
            <ac:spMk id="4" creationId="{2E7EA50B-AE7E-1AB2-E718-B56ABB39C0CD}"/>
          </ac:spMkLst>
        </pc:spChg>
        <pc:spChg chg="add mod">
          <ac:chgData name="Daniel Medina" userId="71a8df35e877948c" providerId="LiveId" clId="{4B951E0F-9F40-4753-A612-AA3399738213}" dt="2023-12-08T18:53:30.668" v="507" actId="14100"/>
          <ac:spMkLst>
            <pc:docMk/>
            <pc:sldMk cId="3339859755" sldId="256"/>
            <ac:spMk id="5" creationId="{3599979D-5F9F-F2E5-6F44-1301F4D3F0B7}"/>
          </ac:spMkLst>
        </pc:spChg>
        <pc:spChg chg="add">
          <ac:chgData name="Daniel Medina" userId="71a8df35e877948c" providerId="LiveId" clId="{4B951E0F-9F40-4753-A612-AA3399738213}" dt="2023-12-08T19:05:15.298" v="832" actId="26606"/>
          <ac:spMkLst>
            <pc:docMk/>
            <pc:sldMk cId="3339859755" sldId="256"/>
            <ac:spMk id="8" creationId="{6F776733-A05B-4A45-903C-A77D9DEBDEFB}"/>
          </ac:spMkLst>
        </pc:spChg>
        <pc:spChg chg="add">
          <ac:chgData name="Daniel Medina" userId="71a8df35e877948c" providerId="LiveId" clId="{4B951E0F-9F40-4753-A612-AA3399738213}" dt="2023-12-08T19:05:15.298" v="832" actId="26606"/>
          <ac:spMkLst>
            <pc:docMk/>
            <pc:sldMk cId="3339859755" sldId="256"/>
            <ac:spMk id="9" creationId="{5350CB18-9C03-468A-8579-F1850E8BEC7E}"/>
          </ac:spMkLst>
        </pc:spChg>
        <pc:spChg chg="add del">
          <ac:chgData name="Daniel Medina" userId="71a8df35e877948c" providerId="LiveId" clId="{4B951E0F-9F40-4753-A612-AA3399738213}" dt="2023-12-08T18:53:58.494" v="513" actId="26606"/>
          <ac:spMkLst>
            <pc:docMk/>
            <pc:sldMk cId="3339859755" sldId="256"/>
            <ac:spMk id="11" creationId="{C1DD1A8A-57D5-4A81-AD04-532B043C5611}"/>
          </ac:spMkLst>
        </pc:spChg>
        <pc:spChg chg="add del">
          <ac:chgData name="Daniel Medina" userId="71a8df35e877948c" providerId="LiveId" clId="{4B951E0F-9F40-4753-A612-AA3399738213}" dt="2023-12-08T18:53:58.494" v="513" actId="26606"/>
          <ac:spMkLst>
            <pc:docMk/>
            <pc:sldMk cId="3339859755" sldId="256"/>
            <ac:spMk id="13" creationId="{007891EC-4501-44ED-A8C8-B11B6DB767AB}"/>
          </ac:spMkLst>
        </pc:spChg>
        <pc:spChg chg="add del">
          <ac:chgData name="Daniel Medina" userId="71a8df35e877948c" providerId="LiveId" clId="{4B951E0F-9F40-4753-A612-AA3399738213}" dt="2023-12-08T18:53:58.494" v="512" actId="26606"/>
          <ac:spMkLst>
            <pc:docMk/>
            <pc:sldMk cId="3339859755" sldId="256"/>
            <ac:spMk id="18" creationId="{94714483-7072-431F-9DBE-87F44E4D44BC}"/>
          </ac:spMkLst>
        </pc:spChg>
        <pc:spChg chg="add del">
          <ac:chgData name="Daniel Medina" userId="71a8df35e877948c" providerId="LiveId" clId="{4B951E0F-9F40-4753-A612-AA3399738213}" dt="2023-12-08T18:53:58.494" v="512" actId="26606"/>
          <ac:spMkLst>
            <pc:docMk/>
            <pc:sldMk cId="3339859755" sldId="256"/>
            <ac:spMk id="20" creationId="{495892E1-F4A5-4991-AC52-4F417B14A2A2}"/>
          </ac:spMkLst>
        </pc:spChg>
        <pc:spChg chg="add del">
          <ac:chgData name="Daniel Medina" userId="71a8df35e877948c" providerId="LiveId" clId="{4B951E0F-9F40-4753-A612-AA3399738213}" dt="2023-12-08T18:53:58.494" v="512" actId="26606"/>
          <ac:spMkLst>
            <pc:docMk/>
            <pc:sldMk cId="3339859755" sldId="256"/>
            <ac:spMk id="30" creationId="{E2683E3F-F855-4549-84F8-42064EC0F247}"/>
          </ac:spMkLst>
        </pc:spChg>
        <pc:spChg chg="add del">
          <ac:chgData name="Daniel Medina" userId="71a8df35e877948c" providerId="LiveId" clId="{4B951E0F-9F40-4753-A612-AA3399738213}" dt="2023-12-08T18:53:58.494" v="512" actId="26606"/>
          <ac:spMkLst>
            <pc:docMk/>
            <pc:sldMk cId="3339859755" sldId="256"/>
            <ac:spMk id="38" creationId="{832F3179-0CD5-40C8-9939-D8355006F7BA}"/>
          </ac:spMkLst>
        </pc:spChg>
        <pc:spChg chg="add del">
          <ac:chgData name="Daniel Medina" userId="71a8df35e877948c" providerId="LiveId" clId="{4B951E0F-9F40-4753-A612-AA3399738213}" dt="2023-12-08T18:56:21.354" v="530"/>
          <ac:spMkLst>
            <pc:docMk/>
            <pc:sldMk cId="3339859755" sldId="256"/>
            <ac:spMk id="46" creationId="{71B2258F-86CA-4D4D-8270-BC05FCDEBFB3}"/>
          </ac:spMkLst>
        </pc:spChg>
        <pc:grpChg chg="add del">
          <ac:chgData name="Daniel Medina" userId="71a8df35e877948c" providerId="LiveId" clId="{4B951E0F-9F40-4753-A612-AA3399738213}" dt="2023-12-08T18:53:58.494" v="512" actId="26606"/>
          <ac:grpSpMkLst>
            <pc:docMk/>
            <pc:sldMk cId="3339859755" sldId="256"/>
            <ac:grpSpMk id="22" creationId="{ACF597F8-76AA-44FA-8E6A-06223B66C0DD}"/>
          </ac:grpSpMkLst>
        </pc:grpChg>
        <pc:grpChg chg="add del">
          <ac:chgData name="Daniel Medina" userId="71a8df35e877948c" providerId="LiveId" clId="{4B951E0F-9F40-4753-A612-AA3399738213}" dt="2023-12-08T18:53:58.494" v="512" actId="26606"/>
          <ac:grpSpMkLst>
            <pc:docMk/>
            <pc:sldMk cId="3339859755" sldId="256"/>
            <ac:grpSpMk id="32" creationId="{8FC90B1E-0223-4440-AF22-8F32F6F0C7D2}"/>
          </ac:grpSpMkLst>
        </pc:grpChg>
        <pc:grpChg chg="add del">
          <ac:chgData name="Daniel Medina" userId="71a8df35e877948c" providerId="LiveId" clId="{4B951E0F-9F40-4753-A612-AA3399738213}" dt="2023-12-08T18:53:58.494" v="512" actId="26606"/>
          <ac:grpSpMkLst>
            <pc:docMk/>
            <pc:sldMk cId="3339859755" sldId="256"/>
            <ac:grpSpMk id="40" creationId="{11CE155D-684B-4F5E-B835-C52765E310E7}"/>
          </ac:grpSpMkLst>
        </pc:grpChg>
        <pc:picChg chg="add mod ord">
          <ac:chgData name="Daniel Medina" userId="71a8df35e877948c" providerId="LiveId" clId="{4B951E0F-9F40-4753-A612-AA3399738213}" dt="2023-12-08T19:05:15.298" v="832" actId="26606"/>
          <ac:picMkLst>
            <pc:docMk/>
            <pc:sldMk cId="3339859755" sldId="256"/>
            <ac:picMk id="6" creationId="{277B68E0-13E0-418A-A707-F59766124ABE}"/>
          </ac:picMkLst>
        </pc:picChg>
      </pc:sldChg>
      <pc:sldChg chg="addSp delSp modSp mod">
        <pc:chgData name="Daniel Medina" userId="71a8df35e877948c" providerId="LiveId" clId="{4B951E0F-9F40-4753-A612-AA3399738213}" dt="2023-12-08T19:05:28.676" v="835" actId="1076"/>
        <pc:sldMkLst>
          <pc:docMk/>
          <pc:sldMk cId="760422925" sldId="257"/>
        </pc:sldMkLst>
        <pc:spChg chg="mod">
          <ac:chgData name="Daniel Medina" userId="71a8df35e877948c" providerId="LiveId" clId="{4B951E0F-9F40-4753-A612-AA3399738213}" dt="2023-12-08T19:01:32.188" v="788" actId="255"/>
          <ac:spMkLst>
            <pc:docMk/>
            <pc:sldMk cId="760422925" sldId="257"/>
            <ac:spMk id="2" creationId="{17848239-1A3F-1C19-F791-E8979D9A64E4}"/>
          </ac:spMkLst>
        </pc:spChg>
        <pc:spChg chg="mod">
          <ac:chgData name="Daniel Medina" userId="71a8df35e877948c" providerId="LiveId" clId="{4B951E0F-9F40-4753-A612-AA3399738213}" dt="2023-12-08T18:57:11.286" v="538" actId="313"/>
          <ac:spMkLst>
            <pc:docMk/>
            <pc:sldMk cId="760422925" sldId="257"/>
            <ac:spMk id="3" creationId="{1BA1798A-B24E-3E0D-553F-1811418B4BAA}"/>
          </ac:spMkLst>
        </pc:spChg>
        <pc:spChg chg="mod">
          <ac:chgData name="Daniel Medina" userId="71a8df35e877948c" providerId="LiveId" clId="{4B951E0F-9F40-4753-A612-AA3399738213}" dt="2023-12-08T19:03:02.677" v="808" actId="478"/>
          <ac:spMkLst>
            <pc:docMk/>
            <pc:sldMk cId="760422925" sldId="257"/>
            <ac:spMk id="6" creationId="{E25964A2-7EBD-D065-2D1E-BE89CD6645FF}"/>
          </ac:spMkLst>
        </pc:spChg>
        <pc:spChg chg="mod">
          <ac:chgData name="Daniel Medina" userId="71a8df35e877948c" providerId="LiveId" clId="{4B951E0F-9F40-4753-A612-AA3399738213}" dt="2023-12-08T19:03:29.938" v="809"/>
          <ac:spMkLst>
            <pc:docMk/>
            <pc:sldMk cId="760422925" sldId="257"/>
            <ac:spMk id="13" creationId="{CF7CD554-26D4-7275-401C-6CFAA0A8FBFA}"/>
          </ac:spMkLst>
        </pc:spChg>
        <pc:spChg chg="add del">
          <ac:chgData name="Daniel Medina" userId="71a8df35e877948c" providerId="LiveId" clId="{4B951E0F-9F40-4753-A612-AA3399738213}" dt="2023-12-08T19:04:40.592" v="824" actId="22"/>
          <ac:spMkLst>
            <pc:docMk/>
            <pc:sldMk cId="760422925" sldId="257"/>
            <ac:spMk id="20" creationId="{F4378D28-1BAF-D9A4-5F2C-AFF3F3250B22}"/>
          </ac:spMkLst>
        </pc:spChg>
        <pc:grpChg chg="add mod">
          <ac:chgData name="Daniel Medina" userId="71a8df35e877948c" providerId="LiveId" clId="{4B951E0F-9F40-4753-A612-AA3399738213}" dt="2023-12-08T19:03:02.677" v="808" actId="478"/>
          <ac:grpSpMkLst>
            <pc:docMk/>
            <pc:sldMk cId="760422925" sldId="257"/>
            <ac:grpSpMk id="4" creationId="{8A15F9E8-EF35-AEAF-D19A-3DEC0C3E58A4}"/>
          </ac:grpSpMkLst>
        </pc:grpChg>
        <pc:grpChg chg="mod">
          <ac:chgData name="Daniel Medina" userId="71a8df35e877948c" providerId="LiveId" clId="{4B951E0F-9F40-4753-A612-AA3399738213}" dt="2023-12-08T19:03:02.677" v="808" actId="478"/>
          <ac:grpSpMkLst>
            <pc:docMk/>
            <pc:sldMk cId="760422925" sldId="257"/>
            <ac:grpSpMk id="5" creationId="{3A1E2AC2-F395-5799-9538-8EBF5FDCCE47}"/>
          </ac:grpSpMkLst>
        </pc:grpChg>
        <pc:grpChg chg="add del mod">
          <ac:chgData name="Daniel Medina" userId="71a8df35e877948c" providerId="LiveId" clId="{4B951E0F-9F40-4753-A612-AA3399738213}" dt="2023-12-08T19:03:32.449" v="810" actId="478"/>
          <ac:grpSpMkLst>
            <pc:docMk/>
            <pc:sldMk cId="760422925" sldId="257"/>
            <ac:grpSpMk id="11" creationId="{203E242B-A1FD-94B4-258C-DDD158C6885D}"/>
          </ac:grpSpMkLst>
        </pc:grpChg>
        <pc:grpChg chg="mod">
          <ac:chgData name="Daniel Medina" userId="71a8df35e877948c" providerId="LiveId" clId="{4B951E0F-9F40-4753-A612-AA3399738213}" dt="2023-12-08T19:03:29.938" v="809"/>
          <ac:grpSpMkLst>
            <pc:docMk/>
            <pc:sldMk cId="760422925" sldId="257"/>
            <ac:grpSpMk id="12" creationId="{636B8787-4C6B-2E4D-53EF-9775347682D0}"/>
          </ac:grpSpMkLst>
        </pc:grpChg>
        <pc:picChg chg="mod">
          <ac:chgData name="Daniel Medina" userId="71a8df35e877948c" providerId="LiveId" clId="{4B951E0F-9F40-4753-A612-AA3399738213}" dt="2023-12-08T19:03:02.677" v="808" actId="478"/>
          <ac:picMkLst>
            <pc:docMk/>
            <pc:sldMk cId="760422925" sldId="257"/>
            <ac:picMk id="7" creationId="{130E8932-7AB4-94E5-6177-147304CDC659}"/>
          </ac:picMkLst>
        </pc:picChg>
        <pc:picChg chg="mod">
          <ac:chgData name="Daniel Medina" userId="71a8df35e877948c" providerId="LiveId" clId="{4B951E0F-9F40-4753-A612-AA3399738213}" dt="2023-12-08T19:03:02.677" v="808" actId="478"/>
          <ac:picMkLst>
            <pc:docMk/>
            <pc:sldMk cId="760422925" sldId="257"/>
            <ac:picMk id="8" creationId="{F35C4036-F246-9CDB-CEC5-644F7AEB2874}"/>
          </ac:picMkLst>
        </pc:picChg>
        <pc:picChg chg="del mod">
          <ac:chgData name="Daniel Medina" userId="71a8df35e877948c" providerId="LiveId" clId="{4B951E0F-9F40-4753-A612-AA3399738213}" dt="2023-12-08T19:03:02.677" v="808" actId="478"/>
          <ac:picMkLst>
            <pc:docMk/>
            <pc:sldMk cId="760422925" sldId="257"/>
            <ac:picMk id="9" creationId="{2D2E64C4-38F9-1AA2-A6F6-99E22DD15668}"/>
          </ac:picMkLst>
        </pc:picChg>
        <pc:picChg chg="mod">
          <ac:chgData name="Daniel Medina" userId="71a8df35e877948c" providerId="LiveId" clId="{4B951E0F-9F40-4753-A612-AA3399738213}" dt="2023-12-08T19:03:29.938" v="809"/>
          <ac:picMkLst>
            <pc:docMk/>
            <pc:sldMk cId="760422925" sldId="257"/>
            <ac:picMk id="14" creationId="{6FEEC926-6CF6-8764-07C5-B17F539C535A}"/>
          </ac:picMkLst>
        </pc:picChg>
        <pc:picChg chg="mod">
          <ac:chgData name="Daniel Medina" userId="71a8df35e877948c" providerId="LiveId" clId="{4B951E0F-9F40-4753-A612-AA3399738213}" dt="2023-12-08T19:03:29.938" v="809"/>
          <ac:picMkLst>
            <pc:docMk/>
            <pc:sldMk cId="760422925" sldId="257"/>
            <ac:picMk id="15" creationId="{7B3014CD-2D64-AF95-35DE-1CE7F28C0251}"/>
          </ac:picMkLst>
        </pc:picChg>
        <pc:picChg chg="mod">
          <ac:chgData name="Daniel Medina" userId="71a8df35e877948c" providerId="LiveId" clId="{4B951E0F-9F40-4753-A612-AA3399738213}" dt="2023-12-08T19:03:29.938" v="809"/>
          <ac:picMkLst>
            <pc:docMk/>
            <pc:sldMk cId="760422925" sldId="257"/>
            <ac:picMk id="16" creationId="{88D2A2F4-647A-0E31-CFBB-2E6FEC7832BF}"/>
          </ac:picMkLst>
        </pc:picChg>
        <pc:picChg chg="add del mod">
          <ac:chgData name="Daniel Medina" userId="71a8df35e877948c" providerId="LiveId" clId="{4B951E0F-9F40-4753-A612-AA3399738213}" dt="2023-12-08T19:04:16.798" v="822" actId="478"/>
          <ac:picMkLst>
            <pc:docMk/>
            <pc:sldMk cId="760422925" sldId="257"/>
            <ac:picMk id="18" creationId="{7542142F-4077-C3EC-9246-3F44E8D6F6D2}"/>
          </ac:picMkLst>
        </pc:picChg>
        <pc:picChg chg="add del mod">
          <ac:chgData name="Daniel Medina" userId="71a8df35e877948c" providerId="LiveId" clId="{4B951E0F-9F40-4753-A612-AA3399738213}" dt="2023-12-08T19:04:44.668" v="825" actId="478"/>
          <ac:picMkLst>
            <pc:docMk/>
            <pc:sldMk cId="760422925" sldId="257"/>
            <ac:picMk id="2050" creationId="{1FCE5CA1-2DD2-929E-EF34-232263961094}"/>
          </ac:picMkLst>
        </pc:picChg>
        <pc:picChg chg="add del">
          <ac:chgData name="Daniel Medina" userId="71a8df35e877948c" providerId="LiveId" clId="{4B951E0F-9F40-4753-A612-AA3399738213}" dt="2023-12-08T19:04:05.503" v="817" actId="478"/>
          <ac:picMkLst>
            <pc:docMk/>
            <pc:sldMk cId="760422925" sldId="257"/>
            <ac:picMk id="2052" creationId="{2E7F85AB-F809-2D5F-7AC5-AF5A837156E2}"/>
          </ac:picMkLst>
        </pc:picChg>
        <pc:picChg chg="add mod">
          <ac:chgData name="Daniel Medina" userId="71a8df35e877948c" providerId="LiveId" clId="{4B951E0F-9F40-4753-A612-AA3399738213}" dt="2023-12-08T19:05:28.676" v="835" actId="1076"/>
          <ac:picMkLst>
            <pc:docMk/>
            <pc:sldMk cId="760422925" sldId="257"/>
            <ac:picMk id="2054" creationId="{5FF01A33-83D7-B149-2962-283ADC8B237D}"/>
          </ac:picMkLst>
        </pc:picChg>
        <pc:cxnChg chg="mod">
          <ac:chgData name="Daniel Medina" userId="71a8df35e877948c" providerId="LiveId" clId="{4B951E0F-9F40-4753-A612-AA3399738213}" dt="2023-12-08T19:03:02.677" v="808" actId="478"/>
          <ac:cxnSpMkLst>
            <pc:docMk/>
            <pc:sldMk cId="760422925" sldId="257"/>
            <ac:cxnSpMk id="10" creationId="{39C0FB2A-5115-83F1-7A8C-9EBF245566A1}"/>
          </ac:cxnSpMkLst>
        </pc:cxnChg>
        <pc:cxnChg chg="mod">
          <ac:chgData name="Daniel Medina" userId="71a8df35e877948c" providerId="LiveId" clId="{4B951E0F-9F40-4753-A612-AA3399738213}" dt="2023-12-08T19:03:29.938" v="809"/>
          <ac:cxnSpMkLst>
            <pc:docMk/>
            <pc:sldMk cId="760422925" sldId="257"/>
            <ac:cxnSpMk id="17" creationId="{7B02E202-C8CD-6F88-DD2D-762DB94E9DC6}"/>
          </ac:cxnSpMkLst>
        </pc:cxnChg>
      </pc:sldChg>
      <pc:sldChg chg="modSp mod ord">
        <pc:chgData name="Daniel Medina" userId="71a8df35e877948c" providerId="LiveId" clId="{4B951E0F-9F40-4753-A612-AA3399738213}" dt="2023-12-08T20:06:20.343" v="1010" actId="313"/>
        <pc:sldMkLst>
          <pc:docMk/>
          <pc:sldMk cId="394925235" sldId="258"/>
        </pc:sldMkLst>
        <pc:spChg chg="mod">
          <ac:chgData name="Daniel Medina" userId="71a8df35e877948c" providerId="LiveId" clId="{4B951E0F-9F40-4753-A612-AA3399738213}" dt="2023-12-08T19:01:38.874" v="790" actId="1076"/>
          <ac:spMkLst>
            <pc:docMk/>
            <pc:sldMk cId="394925235" sldId="258"/>
            <ac:spMk id="2" creationId="{E1FA6875-4E19-DE1D-AF0D-1943FF479975}"/>
          </ac:spMkLst>
        </pc:spChg>
        <pc:spChg chg="mod">
          <ac:chgData name="Daniel Medina" userId="71a8df35e877948c" providerId="LiveId" clId="{4B951E0F-9F40-4753-A612-AA3399738213}" dt="2023-12-08T20:06:20.343" v="1010" actId="313"/>
          <ac:spMkLst>
            <pc:docMk/>
            <pc:sldMk cId="394925235" sldId="258"/>
            <ac:spMk id="3" creationId="{99BEF059-5A7F-49D6-CA5A-EE925AD4805D}"/>
          </ac:spMkLst>
        </pc:spChg>
      </pc:sldChg>
      <pc:sldChg chg="modSp del mod ord">
        <pc:chgData name="Daniel Medina" userId="71a8df35e877948c" providerId="LiveId" clId="{4B951E0F-9F40-4753-A612-AA3399738213}" dt="2023-12-08T18:32:52.578" v="485" actId="47"/>
        <pc:sldMkLst>
          <pc:docMk/>
          <pc:sldMk cId="1576251518" sldId="259"/>
        </pc:sldMkLst>
        <pc:spChg chg="mod">
          <ac:chgData name="Daniel Medina" userId="71a8df35e877948c" providerId="LiveId" clId="{4B951E0F-9F40-4753-A612-AA3399738213}" dt="2023-12-08T18:24:52.332" v="369" actId="20577"/>
          <ac:spMkLst>
            <pc:docMk/>
            <pc:sldMk cId="1576251518" sldId="259"/>
            <ac:spMk id="2" creationId="{1CE8819C-4B77-DFAE-1257-C26B26DC4191}"/>
          </ac:spMkLst>
        </pc:spChg>
        <pc:spChg chg="mod">
          <ac:chgData name="Daniel Medina" userId="71a8df35e877948c" providerId="LiveId" clId="{4B951E0F-9F40-4753-A612-AA3399738213}" dt="2023-12-08T18:24:48.658" v="368" actId="20577"/>
          <ac:spMkLst>
            <pc:docMk/>
            <pc:sldMk cId="1576251518" sldId="259"/>
            <ac:spMk id="3" creationId="{6AA1059D-C493-2E11-EE1F-BB81BE69B0EC}"/>
          </ac:spMkLst>
        </pc:spChg>
      </pc:sldChg>
      <pc:sldChg chg="modSp mod ord">
        <pc:chgData name="Daniel Medina" userId="71a8df35e877948c" providerId="LiveId" clId="{4B951E0F-9F40-4753-A612-AA3399738213}" dt="2023-12-08T19:43:15.666" v="976"/>
        <pc:sldMkLst>
          <pc:docMk/>
          <pc:sldMk cId="3998562128" sldId="260"/>
        </pc:sldMkLst>
        <pc:spChg chg="mod">
          <ac:chgData name="Daniel Medina" userId="71a8df35e877948c" providerId="LiveId" clId="{4B951E0F-9F40-4753-A612-AA3399738213}" dt="2023-12-08T19:35:53.036" v="966" actId="1076"/>
          <ac:spMkLst>
            <pc:docMk/>
            <pc:sldMk cId="3998562128" sldId="260"/>
            <ac:spMk id="2" creationId="{CBE2B50B-5363-7249-8CD5-D9338B62B2A0}"/>
          </ac:spMkLst>
        </pc:spChg>
        <pc:spChg chg="mod">
          <ac:chgData name="Daniel Medina" userId="71a8df35e877948c" providerId="LiveId" clId="{4B951E0F-9F40-4753-A612-AA3399738213}" dt="2023-12-08T19:02:33.681" v="805" actId="20577"/>
          <ac:spMkLst>
            <pc:docMk/>
            <pc:sldMk cId="3998562128" sldId="260"/>
            <ac:spMk id="3" creationId="{B5F782E3-CEE4-E45E-3017-9910E85B829B}"/>
          </ac:spMkLst>
        </pc:spChg>
      </pc:sldChg>
      <pc:sldChg chg="modSp mod">
        <pc:chgData name="Daniel Medina" userId="71a8df35e877948c" providerId="LiveId" clId="{4B951E0F-9F40-4753-A612-AA3399738213}" dt="2023-12-08T19:15:47.587" v="962" actId="20577"/>
        <pc:sldMkLst>
          <pc:docMk/>
          <pc:sldMk cId="3322652761" sldId="261"/>
        </pc:sldMkLst>
        <pc:spChg chg="mod">
          <ac:chgData name="Daniel Medina" userId="71a8df35e877948c" providerId="LiveId" clId="{4B951E0F-9F40-4753-A612-AA3399738213}" dt="2023-12-08T18:56:21.354" v="530"/>
          <ac:spMkLst>
            <pc:docMk/>
            <pc:sldMk cId="3322652761" sldId="261"/>
            <ac:spMk id="2" creationId="{D8C4F855-6C0F-648D-DDD4-9337E6CF5259}"/>
          </ac:spMkLst>
        </pc:spChg>
        <pc:spChg chg="mod">
          <ac:chgData name="Daniel Medina" userId="71a8df35e877948c" providerId="LiveId" clId="{4B951E0F-9F40-4753-A612-AA3399738213}" dt="2023-12-08T19:15:47.587" v="962" actId="20577"/>
          <ac:spMkLst>
            <pc:docMk/>
            <pc:sldMk cId="3322652761" sldId="261"/>
            <ac:spMk id="3" creationId="{99B254F4-3A19-031E-5DF7-36D8E509C079}"/>
          </ac:spMkLst>
        </pc:spChg>
      </pc:sldChg>
      <pc:sldChg chg="addSp delSp modSp new mod setBg addAnim delAnim setClrOvrMap">
        <pc:chgData name="Daniel Medina" userId="71a8df35e877948c" providerId="LiveId" clId="{4B951E0F-9F40-4753-A612-AA3399738213}" dt="2023-12-08T18:58:38.312" v="569"/>
        <pc:sldMkLst>
          <pc:docMk/>
          <pc:sldMk cId="310885059" sldId="262"/>
        </pc:sldMkLst>
        <pc:spChg chg="mod ord">
          <ac:chgData name="Daniel Medina" userId="71a8df35e877948c" providerId="LiveId" clId="{4B951E0F-9F40-4753-A612-AA3399738213}" dt="2023-12-08T18:58:38.312" v="568" actId="26606"/>
          <ac:spMkLst>
            <pc:docMk/>
            <pc:sldMk cId="310885059" sldId="262"/>
            <ac:spMk id="2" creationId="{3E0E1D19-C774-D77A-26F2-81C719F6EDE1}"/>
          </ac:spMkLst>
        </pc:spChg>
        <pc:spChg chg="del mod">
          <ac:chgData name="Daniel Medina" userId="71a8df35e877948c" providerId="LiveId" clId="{4B951E0F-9F40-4753-A612-AA3399738213}" dt="2023-12-08T18:58:30.129" v="564" actId="478"/>
          <ac:spMkLst>
            <pc:docMk/>
            <pc:sldMk cId="310885059" sldId="262"/>
            <ac:spMk id="3" creationId="{1E36506B-16FD-65D0-C41E-A7F392D5452D}"/>
          </ac:spMkLst>
        </pc:spChg>
        <pc:spChg chg="add del">
          <ac:chgData name="Daniel Medina" userId="71a8df35e877948c" providerId="LiveId" clId="{4B951E0F-9F40-4753-A612-AA3399738213}" dt="2023-12-08T18:58:38.249" v="567" actId="26606"/>
          <ac:spMkLst>
            <pc:docMk/>
            <pc:sldMk cId="310885059" sldId="262"/>
            <ac:spMk id="12" creationId="{D2B54B4E-3454-4B76-B85A-8512B77298D7}"/>
          </ac:spMkLst>
        </pc:spChg>
        <pc:spChg chg="add del">
          <ac:chgData name="Daniel Medina" userId="71a8df35e877948c" providerId="LiveId" clId="{4B951E0F-9F40-4753-A612-AA3399738213}" dt="2023-12-08T18:58:38.249" v="567" actId="26606"/>
          <ac:spMkLst>
            <pc:docMk/>
            <pc:sldMk cId="310885059" sldId="262"/>
            <ac:spMk id="14" creationId="{7EFFE965-5586-4889-A74D-3A6080D04B44}"/>
          </ac:spMkLst>
        </pc:spChg>
        <pc:spChg chg="add del">
          <ac:chgData name="Daniel Medina" userId="71a8df35e877948c" providerId="LiveId" clId="{4B951E0F-9F40-4753-A612-AA3399738213}" dt="2023-12-08T18:58:38.249" v="567" actId="26606"/>
          <ac:spMkLst>
            <pc:docMk/>
            <pc:sldMk cId="310885059" sldId="262"/>
            <ac:spMk id="16" creationId="{5BC4125D-18D9-4A65-82B6-C24FE9434FAF}"/>
          </ac:spMkLst>
        </pc:spChg>
        <pc:spChg chg="add del">
          <ac:chgData name="Daniel Medina" userId="71a8df35e877948c" providerId="LiveId" clId="{4B951E0F-9F40-4753-A612-AA3399738213}" dt="2023-12-08T18:58:38.249" v="567" actId="26606"/>
          <ac:spMkLst>
            <pc:docMk/>
            <pc:sldMk cId="310885059" sldId="262"/>
            <ac:spMk id="18" creationId="{A86DE327-0F45-4F54-BB6C-68A093CE55CC}"/>
          </ac:spMkLst>
        </pc:spChg>
        <pc:spChg chg="add del">
          <ac:chgData name="Daniel Medina" userId="71a8df35e877948c" providerId="LiveId" clId="{4B951E0F-9F40-4753-A612-AA3399738213}" dt="2023-12-08T18:58:38.249" v="567" actId="26606"/>
          <ac:spMkLst>
            <pc:docMk/>
            <pc:sldMk cId="310885059" sldId="262"/>
            <ac:spMk id="20" creationId="{795857C2-E6E7-405A-B5A3-4DE3B50A7BCF}"/>
          </ac:spMkLst>
        </pc:spChg>
        <pc:spChg chg="add del">
          <ac:chgData name="Daniel Medina" userId="71a8df35e877948c" providerId="LiveId" clId="{4B951E0F-9F40-4753-A612-AA3399738213}" dt="2023-12-08T18:58:38.249" v="567" actId="26606"/>
          <ac:spMkLst>
            <pc:docMk/>
            <pc:sldMk cId="310885059" sldId="262"/>
            <ac:spMk id="22" creationId="{CBF37E64-678E-4AAC-82EB-281D0E37B3D4}"/>
          </ac:spMkLst>
        </pc:spChg>
        <pc:spChg chg="add del">
          <ac:chgData name="Daniel Medina" userId="71a8df35e877948c" providerId="LiveId" clId="{4B951E0F-9F40-4753-A612-AA3399738213}" dt="2023-12-08T18:58:38.249" v="567" actId="26606"/>
          <ac:spMkLst>
            <pc:docMk/>
            <pc:sldMk cId="310885059" sldId="262"/>
            <ac:spMk id="24" creationId="{3F315017-1C57-42D9-9FFB-A9CFD97F9573}"/>
          </ac:spMkLst>
        </pc:spChg>
        <pc:spChg chg="add">
          <ac:chgData name="Daniel Medina" userId="71a8df35e877948c" providerId="LiveId" clId="{4B951E0F-9F40-4753-A612-AA3399738213}" dt="2023-12-08T18:58:38.312" v="568" actId="26606"/>
          <ac:spMkLst>
            <pc:docMk/>
            <pc:sldMk cId="310885059" sldId="262"/>
            <ac:spMk id="27" creationId="{D2B54B4E-3454-4B76-B85A-8512B77298D7}"/>
          </ac:spMkLst>
        </pc:spChg>
        <pc:spChg chg="add">
          <ac:chgData name="Daniel Medina" userId="71a8df35e877948c" providerId="LiveId" clId="{4B951E0F-9F40-4753-A612-AA3399738213}" dt="2023-12-08T18:58:38.312" v="568" actId="26606"/>
          <ac:spMkLst>
            <pc:docMk/>
            <pc:sldMk cId="310885059" sldId="262"/>
            <ac:spMk id="28" creationId="{7EFFE965-5586-4889-A74D-3A6080D04B44}"/>
          </ac:spMkLst>
        </pc:spChg>
        <pc:spChg chg="add">
          <ac:chgData name="Daniel Medina" userId="71a8df35e877948c" providerId="LiveId" clId="{4B951E0F-9F40-4753-A612-AA3399738213}" dt="2023-12-08T18:58:38.312" v="568" actId="26606"/>
          <ac:spMkLst>
            <pc:docMk/>
            <pc:sldMk cId="310885059" sldId="262"/>
            <ac:spMk id="29" creationId="{5BC4125D-18D9-4A65-82B6-C24FE9434FAF}"/>
          </ac:spMkLst>
        </pc:spChg>
        <pc:spChg chg="add">
          <ac:chgData name="Daniel Medina" userId="71a8df35e877948c" providerId="LiveId" clId="{4B951E0F-9F40-4753-A612-AA3399738213}" dt="2023-12-08T18:58:38.312" v="568" actId="26606"/>
          <ac:spMkLst>
            <pc:docMk/>
            <pc:sldMk cId="310885059" sldId="262"/>
            <ac:spMk id="30" creationId="{A86DE327-0F45-4F54-BB6C-68A093CE55CC}"/>
          </ac:spMkLst>
        </pc:spChg>
        <pc:spChg chg="add">
          <ac:chgData name="Daniel Medina" userId="71a8df35e877948c" providerId="LiveId" clId="{4B951E0F-9F40-4753-A612-AA3399738213}" dt="2023-12-08T18:58:38.312" v="568" actId="26606"/>
          <ac:spMkLst>
            <pc:docMk/>
            <pc:sldMk cId="310885059" sldId="262"/>
            <ac:spMk id="31" creationId="{795857C2-E6E7-405A-B5A3-4DE3B50A7BCF}"/>
          </ac:spMkLst>
        </pc:spChg>
        <pc:spChg chg="add">
          <ac:chgData name="Daniel Medina" userId="71a8df35e877948c" providerId="LiveId" clId="{4B951E0F-9F40-4753-A612-AA3399738213}" dt="2023-12-08T18:58:38.312" v="568" actId="26606"/>
          <ac:spMkLst>
            <pc:docMk/>
            <pc:sldMk cId="310885059" sldId="262"/>
            <ac:spMk id="32" creationId="{6F776733-A05B-4A45-903C-A77D9DEBDEFB}"/>
          </ac:spMkLst>
        </pc:spChg>
        <pc:spChg chg="add">
          <ac:chgData name="Daniel Medina" userId="71a8df35e877948c" providerId="LiveId" clId="{4B951E0F-9F40-4753-A612-AA3399738213}" dt="2023-12-08T18:58:38.312" v="568" actId="26606"/>
          <ac:spMkLst>
            <pc:docMk/>
            <pc:sldMk cId="310885059" sldId="262"/>
            <ac:spMk id="33" creationId="{5350CB18-9C03-468A-8579-F1850E8BEC7E}"/>
          </ac:spMkLst>
        </pc:spChg>
        <pc:picChg chg="add mod">
          <ac:chgData name="Daniel Medina" userId="71a8df35e877948c" providerId="LiveId" clId="{4B951E0F-9F40-4753-A612-AA3399738213}" dt="2023-12-08T18:58:38.312" v="568" actId="26606"/>
          <ac:picMkLst>
            <pc:docMk/>
            <pc:sldMk cId="310885059" sldId="262"/>
            <ac:picMk id="5" creationId="{4E1C7A4C-B684-1968-9071-94249D2A1D13}"/>
          </ac:picMkLst>
        </pc:picChg>
        <pc:picChg chg="add del">
          <ac:chgData name="Daniel Medina" userId="71a8df35e877948c" providerId="LiveId" clId="{4B951E0F-9F40-4753-A612-AA3399738213}" dt="2023-12-08T18:58:38.249" v="567" actId="26606"/>
          <ac:picMkLst>
            <pc:docMk/>
            <pc:sldMk cId="310885059" sldId="262"/>
            <ac:picMk id="10" creationId="{4C886762-16F0-4868-B83A-26174621418A}"/>
          </ac:picMkLst>
        </pc:picChg>
        <pc:picChg chg="add">
          <ac:chgData name="Daniel Medina" userId="71a8df35e877948c" providerId="LiveId" clId="{4B951E0F-9F40-4753-A612-AA3399738213}" dt="2023-12-08T18:58:38.312" v="568" actId="26606"/>
          <ac:picMkLst>
            <pc:docMk/>
            <pc:sldMk cId="310885059" sldId="262"/>
            <ac:picMk id="26" creationId="{4C886762-16F0-4868-B83A-26174621418A}"/>
          </ac:picMkLst>
        </pc:picChg>
      </pc:sldChg>
      <pc:sldChg chg="modSp new mod">
        <pc:chgData name="Daniel Medina" userId="71a8df35e877948c" providerId="LiveId" clId="{4B951E0F-9F40-4753-A612-AA3399738213}" dt="2023-12-08T19:47:47.779" v="1007" actId="20577"/>
        <pc:sldMkLst>
          <pc:docMk/>
          <pc:sldMk cId="3972698480" sldId="263"/>
        </pc:sldMkLst>
        <pc:spChg chg="mod">
          <ac:chgData name="Daniel Medina" userId="71a8df35e877948c" providerId="LiveId" clId="{4B951E0F-9F40-4753-A612-AA3399738213}" dt="2023-12-08T19:41:33.417" v="974" actId="20577"/>
          <ac:spMkLst>
            <pc:docMk/>
            <pc:sldMk cId="3972698480" sldId="263"/>
            <ac:spMk id="2" creationId="{C2427112-002D-5A14-AF09-E719603E94E6}"/>
          </ac:spMkLst>
        </pc:spChg>
        <pc:spChg chg="mod">
          <ac:chgData name="Daniel Medina" userId="71a8df35e877948c" providerId="LiveId" clId="{4B951E0F-9F40-4753-A612-AA3399738213}" dt="2023-12-08T19:47:47.779" v="1007" actId="20577"/>
          <ac:spMkLst>
            <pc:docMk/>
            <pc:sldMk cId="3972698480" sldId="263"/>
            <ac:spMk id="3" creationId="{6D4800CB-C924-9A0B-AA22-F1EBC99FAA1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926DCEF-C60F-4A35-B495-133DF0CF972B}" type="datetimeFigureOut">
              <a:rPr lang="en-US" smtClean="0"/>
              <a:t>12/8/2023</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EBD07E8-504E-42AA-B546-E19204308288}"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1049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6DCEF-C60F-4A35-B495-133DF0CF972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61286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6DCEF-C60F-4A35-B495-133DF0CF972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234470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6DCEF-C60F-4A35-B495-133DF0CF972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07E8-504E-42AA-B546-E19204308288}"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20656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6DCEF-C60F-4A35-B495-133DF0CF972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336020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26DCEF-C60F-4A35-B495-133DF0CF972B}"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1039309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26DCEF-C60F-4A35-B495-133DF0CF972B}"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336666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6DCEF-C60F-4A35-B495-133DF0CF972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426560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6DCEF-C60F-4A35-B495-133DF0CF972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1013339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294F-E0AE-34E6-11E8-8956A02C5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7ECB1-275B-63A5-C4C5-57AC85563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9B37A0-A1F7-183E-68BB-BC5F11C297B8}"/>
              </a:ext>
            </a:extLst>
          </p:cNvPr>
          <p:cNvSpPr>
            <a:spLocks noGrp="1"/>
          </p:cNvSpPr>
          <p:nvPr>
            <p:ph type="dt" sz="half" idx="10"/>
          </p:nvPr>
        </p:nvSpPr>
        <p:spPr/>
        <p:txBody>
          <a:bodyPr/>
          <a:lstStyle/>
          <a:p>
            <a:fld id="{1926DCEF-C60F-4A35-B495-133DF0CF972B}" type="datetimeFigureOut">
              <a:rPr lang="en-US" smtClean="0"/>
              <a:t>12/8/2023</a:t>
            </a:fld>
            <a:endParaRPr lang="en-US"/>
          </a:p>
        </p:txBody>
      </p:sp>
      <p:sp>
        <p:nvSpPr>
          <p:cNvPr id="5" name="Footer Placeholder 4">
            <a:extLst>
              <a:ext uri="{FF2B5EF4-FFF2-40B4-BE49-F238E27FC236}">
                <a16:creationId xmlns:a16="http://schemas.microsoft.com/office/drawing/2014/main" id="{DCA72263-E008-EF00-1AA0-22523C9D9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F3F7C-5429-E639-FEE3-B6FBD1C16DC6}"/>
              </a:ext>
            </a:extLst>
          </p:cNvPr>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67818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6DCEF-C60F-4A35-B495-133DF0CF972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382909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6DCEF-C60F-4A35-B495-133DF0CF972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120143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6DCEF-C60F-4A35-B495-133DF0CF972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217279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26DCEF-C60F-4A35-B495-133DF0CF972B}"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304038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26DCEF-C60F-4A35-B495-133DF0CF972B}"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242018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6DCEF-C60F-4A35-B495-133DF0CF972B}"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180449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6DCEF-C60F-4A35-B495-133DF0CF972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318001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6DCEF-C60F-4A35-B495-133DF0CF972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07E8-504E-42AA-B546-E19204308288}" type="slidenum">
              <a:rPr lang="en-US" smtClean="0"/>
              <a:t>‹#›</a:t>
            </a:fld>
            <a:endParaRPr lang="en-US"/>
          </a:p>
        </p:txBody>
      </p:sp>
    </p:spTree>
    <p:extLst>
      <p:ext uri="{BB962C8B-B14F-4D97-AF65-F5344CB8AC3E}">
        <p14:creationId xmlns:p14="http://schemas.microsoft.com/office/powerpoint/2010/main" val="58406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926DCEF-C60F-4A35-B495-133DF0CF972B}" type="datetimeFigureOut">
              <a:rPr lang="en-US" smtClean="0"/>
              <a:t>12/8/2023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EBD07E8-504E-42AA-B546-E19204308288}" type="slidenum">
              <a:rPr lang="en-US" smtClean="0"/>
              <a:t>‹#›</a:t>
            </a:fld>
            <a:endParaRPr lang="en-US"/>
          </a:p>
        </p:txBody>
      </p:sp>
    </p:spTree>
    <p:extLst>
      <p:ext uri="{BB962C8B-B14F-4D97-AF65-F5344CB8AC3E}">
        <p14:creationId xmlns:p14="http://schemas.microsoft.com/office/powerpoint/2010/main" val="2636657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776733-A05B-4A45-903C-A77D9DEB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circle with a white arrow and a white circle with a white circle and a white circle with a white circle and a white circle with a white circle and a white circle with a white circle&#10;&#10;Description automatically generated">
            <a:extLst>
              <a:ext uri="{FF2B5EF4-FFF2-40B4-BE49-F238E27FC236}">
                <a16:creationId xmlns:a16="http://schemas.microsoft.com/office/drawing/2014/main" id="{277B68E0-13E0-418A-A707-F59766124ABE}"/>
              </a:ext>
            </a:extLst>
          </p:cNvPr>
          <p:cNvPicPr>
            <a:picLocks noChangeAspect="1"/>
          </p:cNvPicPr>
          <p:nvPr/>
        </p:nvPicPr>
        <p:blipFill rotWithShape="1">
          <a:blip r:embed="rId2">
            <a:duotone>
              <a:schemeClr val="bg2">
                <a:shade val="45000"/>
                <a:satMod val="135000"/>
              </a:schemeClr>
              <a:prstClr val="white"/>
            </a:duotone>
            <a:alphaModFix amt="40000"/>
          </a:blip>
          <a:srcRect t="21506" b="22244"/>
          <a:stretch/>
        </p:blipFill>
        <p:spPr>
          <a:xfrm>
            <a:off x="20" y="1"/>
            <a:ext cx="12191980" cy="6857999"/>
          </a:xfrm>
          <a:prstGeom prst="rect">
            <a:avLst/>
          </a:prstGeom>
        </p:spPr>
      </p:pic>
      <p:sp>
        <p:nvSpPr>
          <p:cNvPr id="2" name="Title 1">
            <a:extLst>
              <a:ext uri="{FF2B5EF4-FFF2-40B4-BE49-F238E27FC236}">
                <a16:creationId xmlns:a16="http://schemas.microsoft.com/office/drawing/2014/main" id="{9E6EED5E-A651-4ACD-75FA-0018758FF447}"/>
              </a:ext>
            </a:extLst>
          </p:cNvPr>
          <p:cNvSpPr>
            <a:spLocks noGrp="1"/>
          </p:cNvSpPr>
          <p:nvPr>
            <p:ph type="ctrTitle"/>
          </p:nvPr>
        </p:nvSpPr>
        <p:spPr>
          <a:xfrm>
            <a:off x="1287694" y="1966816"/>
            <a:ext cx="9733231" cy="2481507"/>
          </a:xfrm>
        </p:spPr>
        <p:txBody>
          <a:bodyPr anchor="ctr">
            <a:normAutofit/>
          </a:bodyPr>
          <a:lstStyle/>
          <a:p>
            <a:pPr algn="l"/>
            <a:r>
              <a:rPr lang="en-US" b="1">
                <a:ln>
                  <a:solidFill>
                    <a:schemeClr val="accent2"/>
                  </a:solidFill>
                </a:ln>
                <a:solidFill>
                  <a:schemeClr val="tx1"/>
                </a:solidFill>
                <a:latin typeface="Century" panose="02040604050505020304" pitchFamily="18" charset="0"/>
              </a:rPr>
              <a:t>Ultimate Converter</a:t>
            </a:r>
          </a:p>
        </p:txBody>
      </p:sp>
      <p:sp>
        <p:nvSpPr>
          <p:cNvPr id="3" name="Subtitle 2">
            <a:extLst>
              <a:ext uri="{FF2B5EF4-FFF2-40B4-BE49-F238E27FC236}">
                <a16:creationId xmlns:a16="http://schemas.microsoft.com/office/drawing/2014/main" id="{764FD28C-40C3-76EC-164E-78ECDAF7A108}"/>
              </a:ext>
            </a:extLst>
          </p:cNvPr>
          <p:cNvSpPr>
            <a:spLocks noGrp="1"/>
          </p:cNvSpPr>
          <p:nvPr>
            <p:ph type="subTitle" idx="1"/>
          </p:nvPr>
        </p:nvSpPr>
        <p:spPr>
          <a:xfrm>
            <a:off x="1237991" y="4591668"/>
            <a:ext cx="9666314" cy="748739"/>
          </a:xfrm>
        </p:spPr>
        <p:txBody>
          <a:bodyPr>
            <a:normAutofit/>
          </a:bodyPr>
          <a:lstStyle/>
          <a:p>
            <a:pPr algn="l"/>
            <a:r>
              <a:rPr lang="en-US">
                <a:solidFill>
                  <a:schemeClr val="tx1"/>
                </a:solidFill>
              </a:rPr>
              <a:t>Daniel Medina</a:t>
            </a:r>
          </a:p>
        </p:txBody>
      </p:sp>
      <p:sp>
        <p:nvSpPr>
          <p:cNvPr id="9" name="5-Point Star 12">
            <a:extLst>
              <a:ext uri="{FF2B5EF4-FFF2-40B4-BE49-F238E27FC236}">
                <a16:creationId xmlns:a16="http://schemas.microsoft.com/office/drawing/2014/main" id="{5350CB18-9C03-468A-8579-F1850E8BE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405" y="2650454"/>
            <a:ext cx="840147" cy="778546"/>
          </a:xfrm>
          <a:prstGeom prst="star5">
            <a:avLst>
              <a:gd name="adj" fmla="val 25889"/>
              <a:gd name="hf" fmla="val 105146"/>
              <a:gd name="vf" fmla="val 110557"/>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AutoShape 4" descr="Chocolatey Software | File Converter 1.2.3.20210111">
            <a:extLst>
              <a:ext uri="{FF2B5EF4-FFF2-40B4-BE49-F238E27FC236}">
                <a16:creationId xmlns:a16="http://schemas.microsoft.com/office/drawing/2014/main" id="{3599979D-5F9F-F2E5-6F44-1301F4D3F0B7}"/>
              </a:ext>
            </a:extLst>
          </p:cNvPr>
          <p:cNvSpPr>
            <a:spLocks noChangeAspect="1" noChangeArrowheads="1"/>
          </p:cNvSpPr>
          <p:nvPr/>
        </p:nvSpPr>
        <p:spPr bwMode="auto">
          <a:xfrm>
            <a:off x="-1305017" y="-3972017"/>
            <a:ext cx="7553417" cy="75534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98597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8239-1A3F-1C19-F791-E8979D9A64E4}"/>
              </a:ext>
            </a:extLst>
          </p:cNvPr>
          <p:cNvSpPr>
            <a:spLocks noGrp="1"/>
          </p:cNvSpPr>
          <p:nvPr>
            <p:ph type="title"/>
          </p:nvPr>
        </p:nvSpPr>
        <p:spPr>
          <a:xfrm>
            <a:off x="676276" y="0"/>
            <a:ext cx="10396882" cy="1151965"/>
          </a:xfrm>
        </p:spPr>
        <p:txBody>
          <a:bodyPr>
            <a:normAutofit/>
          </a:bodyPr>
          <a:lstStyle/>
          <a:p>
            <a:r>
              <a:rPr lang="en-US" dirty="0"/>
              <a:t>Idea</a:t>
            </a:r>
          </a:p>
        </p:txBody>
      </p:sp>
      <p:sp>
        <p:nvSpPr>
          <p:cNvPr id="3" name="Content Placeholder 2">
            <a:extLst>
              <a:ext uri="{FF2B5EF4-FFF2-40B4-BE49-F238E27FC236}">
                <a16:creationId xmlns:a16="http://schemas.microsoft.com/office/drawing/2014/main" id="{1BA1798A-B24E-3E0D-553F-1811418B4BAA}"/>
              </a:ext>
            </a:extLst>
          </p:cNvPr>
          <p:cNvSpPr>
            <a:spLocks noGrp="1"/>
          </p:cNvSpPr>
          <p:nvPr>
            <p:ph idx="1"/>
          </p:nvPr>
        </p:nvSpPr>
        <p:spPr>
          <a:xfrm>
            <a:off x="476250" y="1066800"/>
            <a:ext cx="10396883" cy="2831410"/>
          </a:xfrm>
        </p:spPr>
        <p:txBody>
          <a:bodyPr/>
          <a:lstStyle/>
          <a:p>
            <a:pPr marL="0" indent="0">
              <a:buNone/>
            </a:pPr>
            <a:r>
              <a:rPr lang="en-US" dirty="0"/>
              <a:t>Ultimate Converter would work as an app that could help me optimize my time at work by simplifying the process of uploading documents at the CRM database with the following functionalities:</a:t>
            </a:r>
          </a:p>
          <a:p>
            <a:r>
              <a:rPr lang="en-US" dirty="0"/>
              <a:t>Convert Heic (iPhone) files to JPG </a:t>
            </a:r>
          </a:p>
          <a:p>
            <a:r>
              <a:rPr lang="en-US" dirty="0"/>
              <a:t>Convert pictures into PDF</a:t>
            </a:r>
          </a:p>
          <a:p>
            <a:r>
              <a:rPr lang="en-US" dirty="0"/>
              <a:t>Merge multiple pdf files</a:t>
            </a:r>
          </a:p>
        </p:txBody>
      </p:sp>
      <p:grpSp>
        <p:nvGrpSpPr>
          <p:cNvPr id="4" name="Group 3">
            <a:extLst>
              <a:ext uri="{FF2B5EF4-FFF2-40B4-BE49-F238E27FC236}">
                <a16:creationId xmlns:a16="http://schemas.microsoft.com/office/drawing/2014/main" id="{8A15F9E8-EF35-AEAF-D19A-3DEC0C3E58A4}"/>
              </a:ext>
            </a:extLst>
          </p:cNvPr>
          <p:cNvGrpSpPr/>
          <p:nvPr/>
        </p:nvGrpSpPr>
        <p:grpSpPr>
          <a:xfrm>
            <a:off x="3068833" y="4448629"/>
            <a:ext cx="3747064" cy="999521"/>
            <a:chOff x="8553297" y="1867309"/>
            <a:chExt cx="4460986" cy="1216682"/>
          </a:xfrm>
        </p:grpSpPr>
        <p:grpSp>
          <p:nvGrpSpPr>
            <p:cNvPr id="5" name="Group 4">
              <a:extLst>
                <a:ext uri="{FF2B5EF4-FFF2-40B4-BE49-F238E27FC236}">
                  <a16:creationId xmlns:a16="http://schemas.microsoft.com/office/drawing/2014/main" id="{3A1E2AC2-F395-5799-9538-8EBF5FDCCE47}"/>
                </a:ext>
              </a:extLst>
            </p:cNvPr>
            <p:cNvGrpSpPr/>
            <p:nvPr/>
          </p:nvGrpSpPr>
          <p:grpSpPr>
            <a:xfrm>
              <a:off x="8553297" y="1867309"/>
              <a:ext cx="4460986" cy="1216682"/>
              <a:chOff x="7305890" y="2616946"/>
              <a:chExt cx="6019350" cy="1511962"/>
            </a:xfrm>
          </p:grpSpPr>
          <p:pic>
            <p:nvPicPr>
              <p:cNvPr id="7" name="Picture 6">
                <a:extLst>
                  <a:ext uri="{FF2B5EF4-FFF2-40B4-BE49-F238E27FC236}">
                    <a16:creationId xmlns:a16="http://schemas.microsoft.com/office/drawing/2014/main" id="{130E8932-7AB4-94E5-6177-147304CDC659}"/>
                  </a:ext>
                </a:extLst>
              </p:cNvPr>
              <p:cNvPicPr>
                <a:picLocks noChangeAspect="1"/>
              </p:cNvPicPr>
              <p:nvPr/>
            </p:nvPicPr>
            <p:blipFill>
              <a:blip r:embed="rId2"/>
              <a:stretch>
                <a:fillRect/>
              </a:stretch>
            </p:blipFill>
            <p:spPr>
              <a:xfrm>
                <a:off x="12096640" y="2616946"/>
                <a:ext cx="1228600" cy="1509131"/>
              </a:xfrm>
              <a:prstGeom prst="rect">
                <a:avLst/>
              </a:prstGeom>
            </p:spPr>
          </p:pic>
          <p:pic>
            <p:nvPicPr>
              <p:cNvPr id="8" name="Picture 2" descr="JPG file format variant - Free interface icons">
                <a:extLst>
                  <a:ext uri="{FF2B5EF4-FFF2-40B4-BE49-F238E27FC236}">
                    <a16:creationId xmlns:a16="http://schemas.microsoft.com/office/drawing/2014/main" id="{F35C4036-F246-9CDB-CEC5-644F7AEB2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890" y="2867102"/>
                <a:ext cx="1132067" cy="113206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39C0FB2A-5115-83F1-7A8C-9EBF245566A1}"/>
                  </a:ext>
                </a:extLst>
              </p:cNvPr>
              <p:cNvCxnSpPr>
                <a:cxnSpLocks/>
              </p:cNvCxnSpPr>
              <p:nvPr/>
            </p:nvCxnSpPr>
            <p:spPr>
              <a:xfrm flipV="1">
                <a:off x="8497521" y="2737364"/>
                <a:ext cx="653867" cy="1391544"/>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 name="Arrow: Right 5">
              <a:extLst>
                <a:ext uri="{FF2B5EF4-FFF2-40B4-BE49-F238E27FC236}">
                  <a16:creationId xmlns:a16="http://schemas.microsoft.com/office/drawing/2014/main" id="{E25964A2-7EBD-D065-2D1E-BE89CD6645FF}"/>
                </a:ext>
              </a:extLst>
            </p:cNvPr>
            <p:cNvSpPr/>
            <p:nvPr/>
          </p:nvSpPr>
          <p:spPr>
            <a:xfrm>
              <a:off x="10888047" y="2142551"/>
              <a:ext cx="1023946" cy="733545"/>
            </a:xfrm>
            <a:prstGeom prst="rightArrow">
              <a:avLst/>
            </a:prstGeom>
            <a:solidFill>
              <a:srgbClr val="009999"/>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grpSp>
      <p:pic>
        <p:nvPicPr>
          <p:cNvPr id="2054" name="Picture 6" descr="11 Heic Icons - Free in SVG, PNG, ICO - IconScout">
            <a:extLst>
              <a:ext uri="{FF2B5EF4-FFF2-40B4-BE49-F238E27FC236}">
                <a16:creationId xmlns:a16="http://schemas.microsoft.com/office/drawing/2014/main" id="{5FF01A33-83D7-B149-2962-283ADC8B2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661" y="4569914"/>
            <a:ext cx="812276" cy="81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42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7112-002D-5A14-AF09-E719603E94E6}"/>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D4800CB-C924-9A0B-AA22-F1EBC99FAA1A}"/>
              </a:ext>
            </a:extLst>
          </p:cNvPr>
          <p:cNvSpPr>
            <a:spLocks noGrp="1"/>
          </p:cNvSpPr>
          <p:nvPr>
            <p:ph idx="1"/>
          </p:nvPr>
        </p:nvSpPr>
        <p:spPr/>
        <p:txBody>
          <a:bodyPr/>
          <a:lstStyle/>
          <a:p>
            <a:r>
              <a:rPr lang="en-US" dirty="0"/>
              <a:t>Let’s go to </a:t>
            </a:r>
            <a:r>
              <a:rPr lang="en-US" dirty="0" err="1"/>
              <a:t>Github</a:t>
            </a:r>
            <a:endParaRPr lang="en-US" dirty="0"/>
          </a:p>
        </p:txBody>
      </p:sp>
    </p:spTree>
    <p:extLst>
      <p:ext uri="{BB962C8B-B14F-4D97-AF65-F5344CB8AC3E}">
        <p14:creationId xmlns:p14="http://schemas.microsoft.com/office/powerpoint/2010/main" val="397269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B50B-5363-7249-8CD5-D9338B62B2A0}"/>
              </a:ext>
            </a:extLst>
          </p:cNvPr>
          <p:cNvSpPr>
            <a:spLocks noGrp="1"/>
          </p:cNvSpPr>
          <p:nvPr>
            <p:ph type="title"/>
          </p:nvPr>
        </p:nvSpPr>
        <p:spPr>
          <a:xfrm>
            <a:off x="303246" y="489857"/>
            <a:ext cx="10396882" cy="1151965"/>
          </a:xfrm>
        </p:spPr>
        <p:txBody>
          <a:bodyPr>
            <a:normAutofit/>
          </a:bodyPr>
          <a:lstStyle/>
          <a:p>
            <a:r>
              <a:rPr lang="en-US" b="1" spc="15" dirty="0">
                <a:solidFill>
                  <a:srgbClr val="C00000"/>
                </a:solidFill>
                <a:effectLst/>
                <a:latin typeface="Impact" panose="020B0806030902050204" pitchFamily="34" charset="0"/>
                <a:ea typeface="Calibri" panose="020F0502020204030204" pitchFamily="34" charset="0"/>
                <a:cs typeface="Times New Roman" panose="02020603050405020304" pitchFamily="18" charset="0"/>
              </a:rPr>
              <a:t>Obstacles</a:t>
            </a:r>
            <a:endParaRPr lang="en-US" sz="6600" b="1" dirty="0">
              <a:solidFill>
                <a:srgbClr val="C00000"/>
              </a:solidFill>
              <a:latin typeface="Impact" panose="020B0806030902050204" pitchFamily="34" charset="0"/>
            </a:endParaRPr>
          </a:p>
        </p:txBody>
      </p:sp>
      <p:sp>
        <p:nvSpPr>
          <p:cNvPr id="3" name="Content Placeholder 2">
            <a:extLst>
              <a:ext uri="{FF2B5EF4-FFF2-40B4-BE49-F238E27FC236}">
                <a16:creationId xmlns:a16="http://schemas.microsoft.com/office/drawing/2014/main" id="{B5F782E3-CEE4-E45E-3017-9910E85B829B}"/>
              </a:ext>
            </a:extLst>
          </p:cNvPr>
          <p:cNvSpPr>
            <a:spLocks noGrp="1"/>
          </p:cNvSpPr>
          <p:nvPr>
            <p:ph idx="1"/>
          </p:nvPr>
        </p:nvSpPr>
        <p:spPr/>
        <p:txBody>
          <a:bodyPr/>
          <a:lstStyle/>
          <a:p>
            <a:r>
              <a:rPr lang="en-US" dirty="0" err="1"/>
              <a:t>Py</a:t>
            </a:r>
            <a:r>
              <a:rPr lang="en-US" dirty="0"/>
              <a:t> vs Python command in </a:t>
            </a:r>
            <a:r>
              <a:rPr lang="en-US" dirty="0" err="1"/>
              <a:t>cmd</a:t>
            </a:r>
            <a:r>
              <a:rPr lang="en-US" dirty="0"/>
              <a:t> </a:t>
            </a:r>
          </a:p>
          <a:p>
            <a:r>
              <a:rPr lang="en-US" dirty="0"/>
              <a:t>Installing libraries – laptop vs Desktop</a:t>
            </a:r>
          </a:p>
          <a:p>
            <a:r>
              <a:rPr lang="en-US" dirty="0"/>
              <a:t>Not using code to find file path </a:t>
            </a:r>
          </a:p>
          <a:p>
            <a:r>
              <a:rPr lang="en-US" dirty="0"/>
              <a:t>Creating and Integrating a GUI to somebody else’s code</a:t>
            </a:r>
          </a:p>
          <a:p>
            <a:endParaRPr lang="en-US" dirty="0"/>
          </a:p>
          <a:p>
            <a:endParaRPr lang="en-US" dirty="0"/>
          </a:p>
          <a:p>
            <a:endParaRPr lang="en-US" dirty="0"/>
          </a:p>
        </p:txBody>
      </p:sp>
    </p:spTree>
    <p:extLst>
      <p:ext uri="{BB962C8B-B14F-4D97-AF65-F5344CB8AC3E}">
        <p14:creationId xmlns:p14="http://schemas.microsoft.com/office/powerpoint/2010/main" val="399856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6875-4E19-DE1D-AF0D-1943FF479975}"/>
              </a:ext>
            </a:extLst>
          </p:cNvPr>
          <p:cNvSpPr>
            <a:spLocks noGrp="1"/>
          </p:cNvSpPr>
          <p:nvPr>
            <p:ph type="title"/>
          </p:nvPr>
        </p:nvSpPr>
        <p:spPr>
          <a:xfrm>
            <a:off x="574965" y="482600"/>
            <a:ext cx="10396882" cy="1151965"/>
          </a:xfrm>
        </p:spPr>
        <p:txBody>
          <a:bodyPr>
            <a:normAutofit/>
          </a:bodyPr>
          <a:lstStyle/>
          <a:p>
            <a:r>
              <a:rPr lang="en-US" b="1" spc="15" dirty="0">
                <a:solidFill>
                  <a:srgbClr val="C00000"/>
                </a:solidFill>
                <a:effectLst/>
                <a:ea typeface="Calibri" panose="020F0502020204030204" pitchFamily="34" charset="0"/>
                <a:cs typeface="Times New Roman" panose="02020603050405020304" pitchFamily="18" charset="0"/>
              </a:rPr>
              <a:t>Project </a:t>
            </a:r>
            <a:r>
              <a:rPr lang="en-US" b="1" spc="15" dirty="0">
                <a:solidFill>
                  <a:srgbClr val="C00000"/>
                </a:solidFill>
                <a:ea typeface="Calibri" panose="020F0502020204030204" pitchFamily="34" charset="0"/>
                <a:cs typeface="Times New Roman" panose="02020603050405020304" pitchFamily="18" charset="0"/>
              </a:rPr>
              <a:t>D</a:t>
            </a:r>
            <a:r>
              <a:rPr lang="en-US" b="1" spc="15" dirty="0">
                <a:solidFill>
                  <a:srgbClr val="C00000"/>
                </a:solidFill>
                <a:effectLst/>
                <a:ea typeface="Calibri" panose="020F0502020204030204" pitchFamily="34" charset="0"/>
                <a:cs typeface="Times New Roman" panose="02020603050405020304" pitchFamily="18" charset="0"/>
              </a:rPr>
              <a:t>evelopment Path</a:t>
            </a:r>
            <a:endParaRPr lang="en-US" dirty="0">
              <a:solidFill>
                <a:srgbClr val="C00000"/>
              </a:solidFill>
            </a:endParaRPr>
          </a:p>
        </p:txBody>
      </p:sp>
      <p:sp>
        <p:nvSpPr>
          <p:cNvPr id="3" name="Content Placeholder 2">
            <a:extLst>
              <a:ext uri="{FF2B5EF4-FFF2-40B4-BE49-F238E27FC236}">
                <a16:creationId xmlns:a16="http://schemas.microsoft.com/office/drawing/2014/main" id="{99BEF059-5A7F-49D6-CA5A-EE925AD4805D}"/>
              </a:ext>
            </a:extLst>
          </p:cNvPr>
          <p:cNvSpPr>
            <a:spLocks noGrp="1"/>
          </p:cNvSpPr>
          <p:nvPr>
            <p:ph idx="1"/>
          </p:nvPr>
        </p:nvSpPr>
        <p:spPr/>
        <p:txBody>
          <a:bodyPr/>
          <a:lstStyle/>
          <a:p>
            <a:r>
              <a:rPr lang="en-US" dirty="0"/>
              <a:t>Explore multiple repositories</a:t>
            </a:r>
          </a:p>
          <a:p>
            <a:r>
              <a:rPr lang="en-US" dirty="0"/>
              <a:t>Rejected code</a:t>
            </a:r>
          </a:p>
          <a:p>
            <a:r>
              <a:rPr lang="en-US" dirty="0"/>
              <a:t>Accepted code</a:t>
            </a:r>
          </a:p>
          <a:p>
            <a:r>
              <a:rPr lang="en-US" dirty="0"/>
              <a:t>Created a basic GUI</a:t>
            </a:r>
          </a:p>
          <a:p>
            <a:r>
              <a:rPr lang="en-US" dirty="0"/>
              <a:t>Call function from each code into each bottom of my GUI</a:t>
            </a:r>
          </a:p>
          <a:p>
            <a:endParaRPr lang="en-US" dirty="0"/>
          </a:p>
        </p:txBody>
      </p:sp>
    </p:spTree>
    <p:extLst>
      <p:ext uri="{BB962C8B-B14F-4D97-AF65-F5344CB8AC3E}">
        <p14:creationId xmlns:p14="http://schemas.microsoft.com/office/powerpoint/2010/main" val="39492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4C886762-16F0-4868-B83A-261746214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7" name="Freeform 11">
            <a:extLst>
              <a:ext uri="{FF2B5EF4-FFF2-40B4-BE49-F238E27FC236}">
                <a16:creationId xmlns:a16="http://schemas.microsoft.com/office/drawing/2014/main" id="{D2B54B4E-3454-4B76-B85A-8512B772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13">
            <a:extLst>
              <a:ext uri="{FF2B5EF4-FFF2-40B4-BE49-F238E27FC236}">
                <a16:creationId xmlns:a16="http://schemas.microsoft.com/office/drawing/2014/main" id="{7EFFE965-5586-4889-A74D-3A6080D04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Freeform 25">
            <a:extLst>
              <a:ext uri="{FF2B5EF4-FFF2-40B4-BE49-F238E27FC236}">
                <a16:creationId xmlns:a16="http://schemas.microsoft.com/office/drawing/2014/main" id="{5BC4125D-18D9-4A65-82B6-C24FE9434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14">
            <a:extLst>
              <a:ext uri="{FF2B5EF4-FFF2-40B4-BE49-F238E27FC236}">
                <a16:creationId xmlns:a16="http://schemas.microsoft.com/office/drawing/2014/main" id="{A86DE327-0F45-4F54-BB6C-68A093CE5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31" name="5-Point Star 24">
            <a:extLst>
              <a:ext uri="{FF2B5EF4-FFF2-40B4-BE49-F238E27FC236}">
                <a16:creationId xmlns:a16="http://schemas.microsoft.com/office/drawing/2014/main" id="{795857C2-E6E7-405A-B5A3-4DE3B50A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2" name="Rectangle 31">
            <a:extLst>
              <a:ext uri="{FF2B5EF4-FFF2-40B4-BE49-F238E27FC236}">
                <a16:creationId xmlns:a16="http://schemas.microsoft.com/office/drawing/2014/main" id="{6F776733-A05B-4A45-903C-A77D9DEB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1C7A4C-B684-1968-9071-94249D2A1D13}"/>
              </a:ext>
            </a:extLst>
          </p:cNvPr>
          <p:cNvPicPr>
            <a:picLocks noChangeAspect="1"/>
          </p:cNvPicPr>
          <p:nvPr/>
        </p:nvPicPr>
        <p:blipFill rotWithShape="1">
          <a:blip r:embed="rId3">
            <a:duotone>
              <a:schemeClr val="bg2">
                <a:shade val="45000"/>
                <a:satMod val="135000"/>
              </a:schemeClr>
              <a:prstClr val="white"/>
            </a:duotone>
            <a:alphaModFix amt="40000"/>
          </a:blip>
          <a:srcRect r="311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3E0E1D19-C774-D77A-26F2-81C719F6EDE1}"/>
              </a:ext>
            </a:extLst>
          </p:cNvPr>
          <p:cNvSpPr>
            <a:spLocks noGrp="1"/>
          </p:cNvSpPr>
          <p:nvPr>
            <p:ph type="title"/>
          </p:nvPr>
        </p:nvSpPr>
        <p:spPr>
          <a:xfrm>
            <a:off x="1287694" y="1966816"/>
            <a:ext cx="9733231" cy="2481507"/>
          </a:xfrm>
        </p:spPr>
        <p:txBody>
          <a:bodyPr vert="horz" lIns="91440" tIns="45720" rIns="91440" bIns="45720" rtlCol="0" anchor="ctr">
            <a:normAutofit/>
          </a:bodyPr>
          <a:lstStyle/>
          <a:p>
            <a:r>
              <a:rPr lang="en-US" sz="8000">
                <a:solidFill>
                  <a:schemeClr val="tx1"/>
                </a:solidFill>
              </a:rPr>
              <a:t>Let's see some code!</a:t>
            </a:r>
          </a:p>
        </p:txBody>
      </p:sp>
      <p:sp>
        <p:nvSpPr>
          <p:cNvPr id="33" name="5-Point Star 12">
            <a:extLst>
              <a:ext uri="{FF2B5EF4-FFF2-40B4-BE49-F238E27FC236}">
                <a16:creationId xmlns:a16="http://schemas.microsoft.com/office/drawing/2014/main" id="{5350CB18-9C03-468A-8579-F1850E8BE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405" y="2650454"/>
            <a:ext cx="840147" cy="778546"/>
          </a:xfrm>
          <a:prstGeom prst="star5">
            <a:avLst>
              <a:gd name="adj" fmla="val 25889"/>
              <a:gd name="hf" fmla="val 105146"/>
              <a:gd name="vf" fmla="val 110557"/>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0885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F855-6C0F-648D-DDD4-9337E6CF5259}"/>
              </a:ext>
            </a:extLst>
          </p:cNvPr>
          <p:cNvSpPr>
            <a:spLocks noGrp="1"/>
          </p:cNvSpPr>
          <p:nvPr>
            <p:ph type="title"/>
          </p:nvPr>
        </p:nvSpPr>
        <p:spPr/>
        <p:txBody>
          <a:bodyPr/>
          <a:lstStyle/>
          <a:p>
            <a:r>
              <a:rPr lang="en-US" dirty="0"/>
              <a:t>What would you do next?</a:t>
            </a:r>
          </a:p>
        </p:txBody>
      </p:sp>
      <p:sp>
        <p:nvSpPr>
          <p:cNvPr id="3" name="Content Placeholder 2">
            <a:extLst>
              <a:ext uri="{FF2B5EF4-FFF2-40B4-BE49-F238E27FC236}">
                <a16:creationId xmlns:a16="http://schemas.microsoft.com/office/drawing/2014/main" id="{99B254F4-3A19-031E-5DF7-36D8E509C079}"/>
              </a:ext>
            </a:extLst>
          </p:cNvPr>
          <p:cNvSpPr>
            <a:spLocks noGrp="1"/>
          </p:cNvSpPr>
          <p:nvPr>
            <p:ph idx="1"/>
          </p:nvPr>
        </p:nvSpPr>
        <p:spPr>
          <a:xfrm>
            <a:off x="676564" y="1837765"/>
            <a:ext cx="10396883" cy="1787509"/>
          </a:xfrm>
        </p:spPr>
        <p:txBody>
          <a:bodyPr>
            <a:normAutofit lnSpcReduction="10000"/>
          </a:bodyPr>
          <a:lstStyle/>
          <a:p>
            <a:r>
              <a:rPr lang="en-US" dirty="0"/>
              <a:t>Avoid the app closing after using file Converter</a:t>
            </a:r>
          </a:p>
          <a:p>
            <a:r>
              <a:rPr lang="en-US" dirty="0"/>
              <a:t>Improve general GUI for better user experience</a:t>
            </a:r>
          </a:p>
          <a:p>
            <a:r>
              <a:rPr lang="en-US" dirty="0"/>
              <a:t>Allow naming the </a:t>
            </a:r>
            <a:r>
              <a:rPr lang="en-US" dirty="0" err="1"/>
              <a:t>OUtput</a:t>
            </a:r>
            <a:endParaRPr lang="en-US" dirty="0"/>
          </a:p>
          <a:p>
            <a:r>
              <a:rPr lang="en-US" dirty="0"/>
              <a:t>Experiment - Maybe change to Flask</a:t>
            </a:r>
          </a:p>
        </p:txBody>
      </p:sp>
    </p:spTree>
    <p:extLst>
      <p:ext uri="{BB962C8B-B14F-4D97-AF65-F5344CB8AC3E}">
        <p14:creationId xmlns:p14="http://schemas.microsoft.com/office/powerpoint/2010/main" val="33226527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458</TotalTime>
  <Words>148</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vt:lpstr>
      <vt:lpstr>Impact</vt:lpstr>
      <vt:lpstr>Main Event</vt:lpstr>
      <vt:lpstr>Ultimate Converter</vt:lpstr>
      <vt:lpstr>Idea</vt:lpstr>
      <vt:lpstr>Sources</vt:lpstr>
      <vt:lpstr>Obstacles</vt:lpstr>
      <vt:lpstr>Project Development Path</vt:lpstr>
      <vt:lpstr>Let's see some code!</vt:lpstr>
      <vt:lpstr>What would you do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Ultimate Converter</dc:title>
  <dc:creator>Daniel Medina</dc:creator>
  <cp:lastModifiedBy>Daniel Medina</cp:lastModifiedBy>
  <cp:revision>2</cp:revision>
  <dcterms:created xsi:type="dcterms:W3CDTF">2023-12-08T02:43:18Z</dcterms:created>
  <dcterms:modified xsi:type="dcterms:W3CDTF">2023-12-08T20:06:29Z</dcterms:modified>
</cp:coreProperties>
</file>