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8288000" cy="10287000"/>
  <p:notesSz cx="6858000" cy="9144000"/>
  <p:embeddedFontLst>
    <p:embeddedFont>
      <p:font typeface="TT Hoves Bold" charset="1" panose="02000003020000060003"/>
      <p:regular r:id="rId7"/>
    </p:embeddedFont>
    <p:embeddedFont>
      <p:font typeface="TT Hoves" charset="1" panose="02000003020000060003"/>
      <p:regular r:id="rId8"/>
    </p:embeddedFont>
    <p:embeddedFont>
      <p:font typeface="Canva Sans Bold" charset="1" panose="020B0803030501040103"/>
      <p:regular r:id="rId9"/>
    </p:embeddedFont>
    <p:embeddedFont>
      <p:font typeface="The Seasons Bold" charset="1" panose="000000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5359856" y="-5359856"/>
            <a:ext cx="7568288" cy="18288000"/>
          </a:xfrm>
          <a:custGeom>
            <a:avLst/>
            <a:gdLst/>
            <a:ahLst/>
            <a:cxnLst/>
            <a:rect r="r" b="b" t="t" l="l"/>
            <a:pathLst>
              <a:path h="18288000" w="7568288">
                <a:moveTo>
                  <a:pt x="0" y="0"/>
                </a:moveTo>
                <a:lnTo>
                  <a:pt x="7568288" y="0"/>
                </a:lnTo>
                <a:lnTo>
                  <a:pt x="7568288" y="18288000"/>
                </a:lnTo>
                <a:lnTo>
                  <a:pt x="0" y="18288000"/>
                </a:lnTo>
                <a:lnTo>
                  <a:pt x="0" y="0"/>
                </a:lnTo>
                <a:close/>
              </a:path>
            </a:pathLst>
          </a:custGeom>
          <a:blipFill>
            <a:blip r:embed="rId2"/>
            <a:stretch>
              <a:fillRect l="-44272" t="0" r="-16719" b="0"/>
            </a:stretch>
          </a:blipFill>
        </p:spPr>
      </p:sp>
      <p:sp>
        <p:nvSpPr>
          <p:cNvPr name="TextBox 3" id="3"/>
          <p:cNvSpPr txBox="true"/>
          <p:nvPr/>
        </p:nvSpPr>
        <p:spPr>
          <a:xfrm rot="0">
            <a:off x="1028700" y="3938293"/>
            <a:ext cx="6731693" cy="2345576"/>
          </a:xfrm>
          <a:prstGeom prst="rect">
            <a:avLst/>
          </a:prstGeom>
        </p:spPr>
        <p:txBody>
          <a:bodyPr anchor="t" rtlCol="false" tIns="0" lIns="0" bIns="0" rIns="0">
            <a:spAutoFit/>
          </a:bodyPr>
          <a:lstStyle/>
          <a:p>
            <a:pPr algn="l">
              <a:lnSpc>
                <a:spcPts val="9107"/>
              </a:lnSpc>
            </a:pPr>
            <a:r>
              <a:rPr lang="en-US" sz="8355">
                <a:solidFill>
                  <a:srgbClr val="FFFFFF"/>
                </a:solidFill>
                <a:latin typeface="TT Hoves Bold"/>
                <a:ea typeface="TT Hoves Bold"/>
                <a:cs typeface="TT Hoves Bold"/>
                <a:sym typeface="TT Hoves Bold"/>
              </a:rPr>
              <a:t>Unfollower</a:t>
            </a:r>
          </a:p>
          <a:p>
            <a:pPr algn="l">
              <a:lnSpc>
                <a:spcPts val="9107"/>
              </a:lnSpc>
            </a:pPr>
            <a:r>
              <a:rPr lang="en-US" sz="8355">
                <a:solidFill>
                  <a:srgbClr val="FFFFFF"/>
                </a:solidFill>
                <a:latin typeface="TT Hoves Bold"/>
                <a:ea typeface="TT Hoves Bold"/>
                <a:cs typeface="TT Hoves Bold"/>
                <a:sym typeface="TT Hoves Bold"/>
              </a:rPr>
              <a:t>Finder</a:t>
            </a:r>
          </a:p>
        </p:txBody>
      </p:sp>
      <p:grpSp>
        <p:nvGrpSpPr>
          <p:cNvPr name="Group 4" id="4"/>
          <p:cNvGrpSpPr/>
          <p:nvPr/>
        </p:nvGrpSpPr>
        <p:grpSpPr>
          <a:xfrm rot="0">
            <a:off x="1028700" y="1028700"/>
            <a:ext cx="3315397" cy="976630"/>
            <a:chOff x="0" y="0"/>
            <a:chExt cx="4420529" cy="1302173"/>
          </a:xfrm>
        </p:grpSpPr>
        <p:sp>
          <p:nvSpPr>
            <p:cNvPr name="Freeform 5" id="5"/>
            <p:cNvSpPr/>
            <p:nvPr/>
          </p:nvSpPr>
          <p:spPr>
            <a:xfrm flipH="false" flipV="false" rot="0">
              <a:off x="0" y="86425"/>
              <a:ext cx="1113277" cy="1129324"/>
            </a:xfrm>
            <a:custGeom>
              <a:avLst/>
              <a:gdLst/>
              <a:ahLst/>
              <a:cxnLst/>
              <a:rect r="r" b="b" t="t" l="l"/>
              <a:pathLst>
                <a:path h="1129324" w="1113277">
                  <a:moveTo>
                    <a:pt x="0" y="0"/>
                  </a:moveTo>
                  <a:lnTo>
                    <a:pt x="1113277" y="0"/>
                  </a:lnTo>
                  <a:lnTo>
                    <a:pt x="1113277" y="1129324"/>
                  </a:lnTo>
                  <a:lnTo>
                    <a:pt x="0" y="1129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547996" y="19050"/>
              <a:ext cx="2872533" cy="1283123"/>
            </a:xfrm>
            <a:prstGeom prst="rect">
              <a:avLst/>
            </a:prstGeom>
          </p:spPr>
          <p:txBody>
            <a:bodyPr anchor="t" rtlCol="false" tIns="0" lIns="0" bIns="0" rIns="0">
              <a:spAutoFit/>
            </a:bodyPr>
            <a:lstStyle/>
            <a:p>
              <a:pPr algn="l">
                <a:lnSpc>
                  <a:spcPts val="3739"/>
                </a:lnSpc>
              </a:pPr>
              <a:r>
                <a:rPr lang="en-US" sz="3399">
                  <a:solidFill>
                    <a:srgbClr val="FFFFFF"/>
                  </a:solidFill>
                  <a:latin typeface="TT Hoves"/>
                  <a:ea typeface="TT Hoves"/>
                  <a:cs typeface="TT Hoves"/>
                  <a:sym typeface="TT Hoves"/>
                </a:rPr>
                <a:t>Rylee</a:t>
              </a:r>
            </a:p>
            <a:p>
              <a:pPr algn="l" marL="0" indent="0" lvl="0">
                <a:lnSpc>
                  <a:spcPts val="3739"/>
                </a:lnSpc>
              </a:pPr>
              <a:r>
                <a:rPr lang="en-US" sz="3399">
                  <a:solidFill>
                    <a:srgbClr val="FFFFFF"/>
                  </a:solidFill>
                  <a:latin typeface="TT Hoves"/>
                  <a:ea typeface="TT Hoves"/>
                  <a:cs typeface="TT Hoves"/>
                  <a:sym typeface="TT Hoves"/>
                </a:rPr>
                <a:t>Tate</a:t>
              </a:r>
            </a:p>
          </p:txBody>
        </p:sp>
      </p:grpSp>
      <p:sp>
        <p:nvSpPr>
          <p:cNvPr name="Freeform 7" id="7"/>
          <p:cNvSpPr/>
          <p:nvPr/>
        </p:nvSpPr>
        <p:spPr>
          <a:xfrm flipH="false" flipV="false" rot="0">
            <a:off x="1142408" y="8512902"/>
            <a:ext cx="690026" cy="690026"/>
          </a:xfrm>
          <a:custGeom>
            <a:avLst/>
            <a:gdLst/>
            <a:ahLst/>
            <a:cxnLst/>
            <a:rect r="r" b="b" t="t" l="l"/>
            <a:pathLst>
              <a:path h="690026" w="690026">
                <a:moveTo>
                  <a:pt x="0" y="0"/>
                </a:moveTo>
                <a:lnTo>
                  <a:pt x="690026" y="0"/>
                </a:lnTo>
                <a:lnTo>
                  <a:pt x="690026" y="690026"/>
                </a:lnTo>
                <a:lnTo>
                  <a:pt x="0" y="690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534">
            <a:off x="2498261" y="-4622023"/>
            <a:ext cx="10066789" cy="8229600"/>
          </a:xfrm>
          <a:custGeom>
            <a:avLst/>
            <a:gdLst/>
            <a:ahLst/>
            <a:cxnLst/>
            <a:rect r="r" b="b" t="t" l="l"/>
            <a:pathLst>
              <a:path h="8229600" w="10066789">
                <a:moveTo>
                  <a:pt x="0" y="0"/>
                </a:moveTo>
                <a:lnTo>
                  <a:pt x="10066789" y="0"/>
                </a:lnTo>
                <a:lnTo>
                  <a:pt x="10066789" y="8229600"/>
                </a:lnTo>
                <a:lnTo>
                  <a:pt x="0" y="8229600"/>
                </a:lnTo>
                <a:lnTo>
                  <a:pt x="0" y="0"/>
                </a:lnTo>
                <a:close/>
              </a:path>
            </a:pathLst>
          </a:custGeom>
          <a:blipFill>
            <a:blip r:embed="rId7">
              <a:alphaModFix amt="84000"/>
            </a:blip>
            <a:stretch>
              <a:fillRect l="0" t="0" r="0" b="0"/>
            </a:stretch>
          </a:blipFill>
          <a:ln cap="sq">
            <a:noFill/>
            <a:prstDash val="solid"/>
            <a:miter/>
          </a:ln>
        </p:spPr>
      </p:sp>
      <p:grpSp>
        <p:nvGrpSpPr>
          <p:cNvPr name="Group 9" id="9"/>
          <p:cNvGrpSpPr/>
          <p:nvPr/>
        </p:nvGrpSpPr>
        <p:grpSpPr>
          <a:xfrm rot="0">
            <a:off x="1056683" y="2903747"/>
            <a:ext cx="2681741" cy="670066"/>
            <a:chOff x="0" y="0"/>
            <a:chExt cx="1138303" cy="284419"/>
          </a:xfrm>
        </p:grpSpPr>
        <p:sp>
          <p:nvSpPr>
            <p:cNvPr name="Freeform 10" id="10"/>
            <p:cNvSpPr/>
            <p:nvPr/>
          </p:nvSpPr>
          <p:spPr>
            <a:xfrm flipH="false" flipV="false" rot="0">
              <a:off x="0" y="0"/>
              <a:ext cx="1138303" cy="284419"/>
            </a:xfrm>
            <a:custGeom>
              <a:avLst/>
              <a:gdLst/>
              <a:ahLst/>
              <a:cxnLst/>
              <a:rect r="r" b="b" t="t" l="l"/>
              <a:pathLst>
                <a:path h="284419" w="1138303">
                  <a:moveTo>
                    <a:pt x="142209" y="0"/>
                  </a:moveTo>
                  <a:lnTo>
                    <a:pt x="996093" y="0"/>
                  </a:lnTo>
                  <a:cubicBezTo>
                    <a:pt x="1074633" y="0"/>
                    <a:pt x="1138303" y="63669"/>
                    <a:pt x="1138303" y="142209"/>
                  </a:cubicBezTo>
                  <a:lnTo>
                    <a:pt x="1138303" y="142209"/>
                  </a:lnTo>
                  <a:cubicBezTo>
                    <a:pt x="1138303" y="220750"/>
                    <a:pt x="1074633" y="284419"/>
                    <a:pt x="996093" y="284419"/>
                  </a:cubicBezTo>
                  <a:lnTo>
                    <a:pt x="142209" y="284419"/>
                  </a:lnTo>
                  <a:cubicBezTo>
                    <a:pt x="63669" y="284419"/>
                    <a:pt x="0" y="220750"/>
                    <a:pt x="0" y="142209"/>
                  </a:cubicBezTo>
                  <a:lnTo>
                    <a:pt x="0" y="142209"/>
                  </a:lnTo>
                  <a:cubicBezTo>
                    <a:pt x="0" y="63669"/>
                    <a:pt x="63669" y="0"/>
                    <a:pt x="142209" y="0"/>
                  </a:cubicBezTo>
                  <a:close/>
                </a:path>
              </a:pathLst>
            </a:custGeom>
            <a:solidFill>
              <a:srgbClr val="000000">
                <a:alpha val="0"/>
              </a:srgbClr>
            </a:solidFill>
            <a:ln w="28575" cap="rnd">
              <a:solidFill>
                <a:srgbClr val="FFFFFF"/>
              </a:solidFill>
              <a:prstDash val="solid"/>
              <a:round/>
            </a:ln>
          </p:spPr>
        </p:sp>
        <p:sp>
          <p:nvSpPr>
            <p:cNvPr name="TextBox 11" id="11"/>
            <p:cNvSpPr txBox="true"/>
            <p:nvPr/>
          </p:nvSpPr>
          <p:spPr>
            <a:xfrm>
              <a:off x="0" y="0"/>
              <a:ext cx="1138303" cy="284419"/>
            </a:xfrm>
            <a:prstGeom prst="rect">
              <a:avLst/>
            </a:prstGeom>
          </p:spPr>
          <p:txBody>
            <a:bodyPr anchor="ctr" rtlCol="false" tIns="50800" lIns="50800" bIns="50800" rIns="50800"/>
            <a:lstStyle/>
            <a:p>
              <a:pPr algn="ctr">
                <a:lnSpc>
                  <a:spcPts val="3046"/>
                </a:lnSpc>
              </a:pPr>
              <a:r>
                <a:rPr lang="en-US" sz="2581">
                  <a:solidFill>
                    <a:srgbClr val="000000"/>
                  </a:solidFill>
                  <a:latin typeface="TT Hoves"/>
                  <a:ea typeface="TT Hoves"/>
                  <a:cs typeface="TT Hoves"/>
                  <a:sym typeface="TT Hoves"/>
                </a:rPr>
                <a:t>`</a:t>
              </a:r>
            </a:p>
          </p:txBody>
        </p:sp>
      </p:grpSp>
      <p:grpSp>
        <p:nvGrpSpPr>
          <p:cNvPr name="Group 12" id="12"/>
          <p:cNvGrpSpPr>
            <a:grpSpLocks noChangeAspect="true"/>
          </p:cNvGrpSpPr>
          <p:nvPr/>
        </p:nvGrpSpPr>
        <p:grpSpPr>
          <a:xfrm rot="0">
            <a:off x="8053845" y="2569363"/>
            <a:ext cx="7448298" cy="4804152"/>
            <a:chOff x="0" y="0"/>
            <a:chExt cx="6350000" cy="4095750"/>
          </a:xfrm>
        </p:grpSpPr>
        <p:sp>
          <p:nvSpPr>
            <p:cNvPr name="Freeform 13" id="13"/>
            <p:cNvSpPr/>
            <p:nvPr/>
          </p:nvSpPr>
          <p:spPr>
            <a:xfrm flipH="false" flipV="false" rot="0">
              <a:off x="101600" y="521970"/>
              <a:ext cx="6146800" cy="3472180"/>
            </a:xfrm>
            <a:custGeom>
              <a:avLst/>
              <a:gdLst/>
              <a:ahLst/>
              <a:cxnLst/>
              <a:rect r="r" b="b" t="t" l="l"/>
              <a:pathLst>
                <a:path h="3472180" w="6146800">
                  <a:moveTo>
                    <a:pt x="0" y="0"/>
                  </a:moveTo>
                  <a:lnTo>
                    <a:pt x="6146800" y="0"/>
                  </a:lnTo>
                  <a:lnTo>
                    <a:pt x="6146800" y="3472180"/>
                  </a:lnTo>
                  <a:lnTo>
                    <a:pt x="0" y="3472180"/>
                  </a:lnTo>
                  <a:lnTo>
                    <a:pt x="0" y="0"/>
                  </a:lnTo>
                  <a:close/>
                </a:path>
              </a:pathLst>
            </a:custGeom>
            <a:blipFill>
              <a:blip r:embed="rId8"/>
              <a:stretch>
                <a:fillRect l="0" t="-8419" r="0" b="-8419"/>
              </a:stretch>
            </a:blipFill>
          </p:spPr>
        </p:sp>
        <p:sp>
          <p:nvSpPr>
            <p:cNvPr name="Freeform 14" id="14"/>
            <p:cNvSpPr/>
            <p:nvPr/>
          </p:nvSpPr>
          <p:spPr>
            <a:xfrm flipH="false" flipV="false" rot="0">
              <a:off x="95250" y="110490"/>
              <a:ext cx="1186180" cy="311150"/>
            </a:xfrm>
            <a:custGeom>
              <a:avLst/>
              <a:gdLst/>
              <a:ahLst/>
              <a:cxnLst/>
              <a:rect r="r" b="b" t="t" l="l"/>
              <a:pathLst>
                <a:path h="311150" w="1186180">
                  <a:moveTo>
                    <a:pt x="537210" y="99060"/>
                  </a:moveTo>
                  <a:lnTo>
                    <a:pt x="648970" y="99060"/>
                  </a:lnTo>
                  <a:lnTo>
                    <a:pt x="648970" y="210820"/>
                  </a:lnTo>
                  <a:lnTo>
                    <a:pt x="537210" y="210820"/>
                  </a:lnTo>
                  <a:lnTo>
                    <a:pt x="537210" y="99060"/>
                  </a:lnTo>
                  <a:close/>
                  <a:moveTo>
                    <a:pt x="6350" y="0"/>
                  </a:moveTo>
                  <a:lnTo>
                    <a:pt x="312420" y="0"/>
                  </a:lnTo>
                  <a:lnTo>
                    <a:pt x="312420" y="311150"/>
                  </a:lnTo>
                  <a:lnTo>
                    <a:pt x="6350" y="311150"/>
                  </a:lnTo>
                  <a:lnTo>
                    <a:pt x="0" y="311150"/>
                  </a:lnTo>
                  <a:lnTo>
                    <a:pt x="0" y="0"/>
                  </a:lnTo>
                  <a:lnTo>
                    <a:pt x="6350" y="0"/>
                  </a:lnTo>
                  <a:close/>
                  <a:moveTo>
                    <a:pt x="120650" y="156210"/>
                  </a:moveTo>
                  <a:lnTo>
                    <a:pt x="43180" y="232410"/>
                  </a:lnTo>
                  <a:lnTo>
                    <a:pt x="78740" y="267970"/>
                  </a:lnTo>
                  <a:lnTo>
                    <a:pt x="156210" y="190500"/>
                  </a:lnTo>
                  <a:lnTo>
                    <a:pt x="233680" y="267970"/>
                  </a:lnTo>
                  <a:lnTo>
                    <a:pt x="269240" y="232410"/>
                  </a:lnTo>
                  <a:lnTo>
                    <a:pt x="191770" y="156210"/>
                  </a:lnTo>
                  <a:lnTo>
                    <a:pt x="269240" y="78740"/>
                  </a:lnTo>
                  <a:lnTo>
                    <a:pt x="233680" y="43180"/>
                  </a:lnTo>
                  <a:lnTo>
                    <a:pt x="156210" y="120650"/>
                  </a:lnTo>
                  <a:lnTo>
                    <a:pt x="78740" y="43180"/>
                  </a:lnTo>
                  <a:lnTo>
                    <a:pt x="43180" y="78740"/>
                  </a:lnTo>
                  <a:lnTo>
                    <a:pt x="120650" y="156210"/>
                  </a:lnTo>
                  <a:close/>
                  <a:moveTo>
                    <a:pt x="436880" y="0"/>
                  </a:moveTo>
                  <a:lnTo>
                    <a:pt x="748030" y="0"/>
                  </a:lnTo>
                  <a:lnTo>
                    <a:pt x="748030" y="311150"/>
                  </a:lnTo>
                  <a:lnTo>
                    <a:pt x="436880" y="311150"/>
                  </a:lnTo>
                  <a:lnTo>
                    <a:pt x="436880" y="0"/>
                  </a:lnTo>
                  <a:close/>
                  <a:moveTo>
                    <a:pt x="486410" y="261620"/>
                  </a:moveTo>
                  <a:lnTo>
                    <a:pt x="699770" y="261620"/>
                  </a:lnTo>
                  <a:lnTo>
                    <a:pt x="699770" y="48260"/>
                  </a:lnTo>
                  <a:lnTo>
                    <a:pt x="486410" y="48260"/>
                  </a:lnTo>
                  <a:lnTo>
                    <a:pt x="486410" y="261620"/>
                  </a:lnTo>
                  <a:close/>
                  <a:moveTo>
                    <a:pt x="1186180" y="0"/>
                  </a:moveTo>
                  <a:lnTo>
                    <a:pt x="1186180" y="311150"/>
                  </a:lnTo>
                  <a:lnTo>
                    <a:pt x="875030" y="311150"/>
                  </a:lnTo>
                  <a:lnTo>
                    <a:pt x="875030" y="0"/>
                  </a:lnTo>
                  <a:lnTo>
                    <a:pt x="1186180" y="0"/>
                  </a:lnTo>
                  <a:close/>
                  <a:moveTo>
                    <a:pt x="1135380" y="185420"/>
                  </a:moveTo>
                  <a:lnTo>
                    <a:pt x="924560" y="185420"/>
                  </a:lnTo>
                  <a:lnTo>
                    <a:pt x="924560" y="236220"/>
                  </a:lnTo>
                  <a:lnTo>
                    <a:pt x="1135380" y="236220"/>
                  </a:lnTo>
                  <a:lnTo>
                    <a:pt x="1135380" y="185420"/>
                  </a:lnTo>
                  <a:close/>
                </a:path>
              </a:pathLst>
            </a:custGeom>
            <a:solidFill>
              <a:srgbClr val="FACEE1"/>
            </a:solidFill>
          </p:spPr>
        </p:sp>
        <p:sp>
          <p:nvSpPr>
            <p:cNvPr name="Freeform 15" id="15"/>
            <p:cNvSpPr/>
            <p:nvPr/>
          </p:nvSpPr>
          <p:spPr>
            <a:xfrm flipH="false" flipV="false" rot="0">
              <a:off x="0" y="0"/>
              <a:ext cx="6350000" cy="4095750"/>
            </a:xfrm>
            <a:custGeom>
              <a:avLst/>
              <a:gdLst/>
              <a:ahLst/>
              <a:cxnLst/>
              <a:rect r="r" b="b" t="t" l="l"/>
              <a:pathLst>
                <a:path h="4095750" w="6350000">
                  <a:moveTo>
                    <a:pt x="0" y="0"/>
                  </a:moveTo>
                  <a:lnTo>
                    <a:pt x="0" y="521970"/>
                  </a:lnTo>
                  <a:lnTo>
                    <a:pt x="0" y="4095750"/>
                  </a:lnTo>
                  <a:lnTo>
                    <a:pt x="6350000" y="4095750"/>
                  </a:lnTo>
                  <a:lnTo>
                    <a:pt x="6350000" y="521970"/>
                  </a:lnTo>
                  <a:lnTo>
                    <a:pt x="6350000" y="0"/>
                  </a:lnTo>
                  <a:lnTo>
                    <a:pt x="0" y="0"/>
                  </a:lnTo>
                  <a:close/>
                  <a:moveTo>
                    <a:pt x="6248400" y="3994150"/>
                  </a:moveTo>
                  <a:lnTo>
                    <a:pt x="101600" y="3994150"/>
                  </a:lnTo>
                  <a:lnTo>
                    <a:pt x="101600" y="521970"/>
                  </a:lnTo>
                  <a:lnTo>
                    <a:pt x="6248400" y="521970"/>
                  </a:lnTo>
                  <a:lnTo>
                    <a:pt x="6248400" y="3994150"/>
                  </a:lnTo>
                  <a:close/>
                  <a:moveTo>
                    <a:pt x="1281430" y="110490"/>
                  </a:moveTo>
                  <a:lnTo>
                    <a:pt x="1281430" y="421640"/>
                  </a:lnTo>
                  <a:lnTo>
                    <a:pt x="970280" y="421640"/>
                  </a:lnTo>
                  <a:lnTo>
                    <a:pt x="970280" y="110490"/>
                  </a:lnTo>
                  <a:lnTo>
                    <a:pt x="1281430" y="110490"/>
                  </a:lnTo>
                  <a:close/>
                  <a:moveTo>
                    <a:pt x="844550" y="110490"/>
                  </a:moveTo>
                  <a:lnTo>
                    <a:pt x="844550" y="421640"/>
                  </a:lnTo>
                  <a:lnTo>
                    <a:pt x="532130" y="421640"/>
                  </a:lnTo>
                  <a:lnTo>
                    <a:pt x="532130" y="110490"/>
                  </a:lnTo>
                  <a:lnTo>
                    <a:pt x="844550" y="110490"/>
                  </a:lnTo>
                  <a:close/>
                  <a:moveTo>
                    <a:pt x="407670" y="110490"/>
                  </a:moveTo>
                  <a:lnTo>
                    <a:pt x="407670" y="421640"/>
                  </a:lnTo>
                  <a:lnTo>
                    <a:pt x="101600" y="421640"/>
                  </a:lnTo>
                  <a:lnTo>
                    <a:pt x="95250" y="421640"/>
                  </a:lnTo>
                  <a:lnTo>
                    <a:pt x="95250" y="110490"/>
                  </a:lnTo>
                  <a:lnTo>
                    <a:pt x="101600" y="110490"/>
                  </a:lnTo>
                  <a:lnTo>
                    <a:pt x="407670" y="110490"/>
                  </a:lnTo>
                  <a:close/>
                  <a:moveTo>
                    <a:pt x="364490" y="189230"/>
                  </a:moveTo>
                  <a:lnTo>
                    <a:pt x="287020" y="266700"/>
                  </a:lnTo>
                  <a:lnTo>
                    <a:pt x="364490" y="344170"/>
                  </a:lnTo>
                  <a:lnTo>
                    <a:pt x="328930" y="379730"/>
                  </a:lnTo>
                  <a:lnTo>
                    <a:pt x="251460" y="302260"/>
                  </a:lnTo>
                  <a:lnTo>
                    <a:pt x="173990" y="379730"/>
                  </a:lnTo>
                  <a:lnTo>
                    <a:pt x="138430" y="342900"/>
                  </a:lnTo>
                  <a:lnTo>
                    <a:pt x="215900" y="266700"/>
                  </a:lnTo>
                  <a:lnTo>
                    <a:pt x="138430" y="189230"/>
                  </a:lnTo>
                  <a:lnTo>
                    <a:pt x="173990" y="153670"/>
                  </a:lnTo>
                  <a:lnTo>
                    <a:pt x="251460" y="231140"/>
                  </a:lnTo>
                  <a:lnTo>
                    <a:pt x="328930" y="153670"/>
                  </a:lnTo>
                  <a:lnTo>
                    <a:pt x="364490" y="189230"/>
                  </a:lnTo>
                  <a:close/>
                  <a:moveTo>
                    <a:pt x="795020" y="158750"/>
                  </a:moveTo>
                  <a:lnTo>
                    <a:pt x="581660" y="158750"/>
                  </a:lnTo>
                  <a:lnTo>
                    <a:pt x="581660" y="372110"/>
                  </a:lnTo>
                  <a:lnTo>
                    <a:pt x="795020" y="372110"/>
                  </a:lnTo>
                  <a:lnTo>
                    <a:pt x="795020" y="158750"/>
                  </a:lnTo>
                  <a:close/>
                  <a:moveTo>
                    <a:pt x="744220" y="321310"/>
                  </a:moveTo>
                  <a:lnTo>
                    <a:pt x="632460" y="321310"/>
                  </a:lnTo>
                  <a:lnTo>
                    <a:pt x="632460" y="209550"/>
                  </a:lnTo>
                  <a:lnTo>
                    <a:pt x="744220" y="209550"/>
                  </a:lnTo>
                  <a:lnTo>
                    <a:pt x="744220" y="321310"/>
                  </a:lnTo>
                  <a:close/>
                  <a:moveTo>
                    <a:pt x="1019810" y="295910"/>
                  </a:moveTo>
                  <a:lnTo>
                    <a:pt x="1230630" y="295910"/>
                  </a:lnTo>
                  <a:lnTo>
                    <a:pt x="1230630" y="346710"/>
                  </a:lnTo>
                  <a:lnTo>
                    <a:pt x="1019810" y="346710"/>
                  </a:lnTo>
                  <a:lnTo>
                    <a:pt x="1019810" y="295910"/>
                  </a:lnTo>
                  <a:close/>
                </a:path>
              </a:pathLst>
            </a:custGeom>
            <a:solidFill>
              <a:srgbClr val="6466AF"/>
            </a:solidFill>
          </p:spPr>
        </p:sp>
      </p:grpSp>
      <p:sp>
        <p:nvSpPr>
          <p:cNvPr name="Freeform 16" id="16"/>
          <p:cNvSpPr/>
          <p:nvPr/>
        </p:nvSpPr>
        <p:spPr>
          <a:xfrm flipH="false" flipV="false" rot="0">
            <a:off x="11558540" y="6092989"/>
            <a:ext cx="438908" cy="438908"/>
          </a:xfrm>
          <a:custGeom>
            <a:avLst/>
            <a:gdLst/>
            <a:ahLst/>
            <a:cxnLst/>
            <a:rect r="r" b="b" t="t" l="l"/>
            <a:pathLst>
              <a:path h="438908" w="438908">
                <a:moveTo>
                  <a:pt x="0" y="0"/>
                </a:moveTo>
                <a:lnTo>
                  <a:pt x="438908" y="0"/>
                </a:lnTo>
                <a:lnTo>
                  <a:pt x="438908" y="438908"/>
                </a:lnTo>
                <a:lnTo>
                  <a:pt x="0" y="438908"/>
                </a:lnTo>
                <a:lnTo>
                  <a:pt x="0" y="0"/>
                </a:lnTo>
                <a:close/>
              </a:path>
            </a:pathLst>
          </a:custGeom>
          <a:blipFill>
            <a:blip r:embed="rId9"/>
            <a:stretch>
              <a:fillRect l="0" t="0" r="0" b="0"/>
            </a:stretch>
          </a:blipFill>
        </p:spPr>
      </p:sp>
      <p:sp>
        <p:nvSpPr>
          <p:cNvPr name="TextBox 17" id="17"/>
          <p:cNvSpPr txBox="true"/>
          <p:nvPr/>
        </p:nvSpPr>
        <p:spPr>
          <a:xfrm rot="0">
            <a:off x="2328374" y="8646252"/>
            <a:ext cx="14924654" cy="432435"/>
          </a:xfrm>
          <a:prstGeom prst="rect">
            <a:avLst/>
          </a:prstGeom>
        </p:spPr>
        <p:txBody>
          <a:bodyPr anchor="t" rtlCol="false" tIns="0" lIns="0" bIns="0" rIns="0">
            <a:spAutoFit/>
          </a:bodyPr>
          <a:lstStyle/>
          <a:p>
            <a:pPr algn="l">
              <a:lnSpc>
                <a:spcPts val="3360"/>
              </a:lnSpc>
            </a:pPr>
            <a:r>
              <a:rPr lang="en-US" sz="3200">
                <a:solidFill>
                  <a:srgbClr val="272727"/>
                </a:solidFill>
                <a:latin typeface="Canva Sans Bold"/>
                <a:ea typeface="Canva Sans Bold"/>
                <a:cs typeface="Canva Sans Bold"/>
                <a:sym typeface="Canva Sans Bold"/>
              </a:rPr>
              <a:t>Discover Who’s Missing in Your Circle — Unfollow Insight for Instagram</a:t>
            </a:r>
          </a:p>
        </p:txBody>
      </p:sp>
      <p:sp>
        <p:nvSpPr>
          <p:cNvPr name="TextBox 18" id="18"/>
          <p:cNvSpPr txBox="true"/>
          <p:nvPr/>
        </p:nvSpPr>
        <p:spPr>
          <a:xfrm rot="0">
            <a:off x="7607835" y="981075"/>
            <a:ext cx="9616617" cy="1771307"/>
          </a:xfrm>
          <a:prstGeom prst="rect">
            <a:avLst/>
          </a:prstGeom>
        </p:spPr>
        <p:txBody>
          <a:bodyPr anchor="t" rtlCol="false" tIns="0" lIns="0" bIns="0" rIns="0">
            <a:spAutoFit/>
          </a:bodyPr>
          <a:lstStyle/>
          <a:p>
            <a:pPr algn="r" marL="0" indent="0" lvl="0">
              <a:lnSpc>
                <a:spcPts val="3543"/>
              </a:lnSpc>
              <a:spcBef>
                <a:spcPct val="0"/>
              </a:spcBef>
            </a:pPr>
            <a:r>
              <a:rPr lang="en-US" sz="2512">
                <a:solidFill>
                  <a:srgbClr val="FFFFFF"/>
                </a:solidFill>
                <a:latin typeface="TT Hoves"/>
                <a:ea typeface="TT Hoves"/>
                <a:cs typeface="TT Hoves"/>
                <a:sym typeface="TT Hoves"/>
              </a:rPr>
              <a:t>The application works by comparing lists of followers vs following from the user’s input. Using Python, it allows users to easily and quickly discover who does not follow their account back on Instagram.</a:t>
            </a:r>
          </a:p>
        </p:txBody>
      </p:sp>
      <p:sp>
        <p:nvSpPr>
          <p:cNvPr name="TextBox 19" id="19"/>
          <p:cNvSpPr txBox="true"/>
          <p:nvPr/>
        </p:nvSpPr>
        <p:spPr>
          <a:xfrm rot="0">
            <a:off x="9705600" y="3364510"/>
            <a:ext cx="4144789" cy="777875"/>
          </a:xfrm>
          <a:prstGeom prst="rect">
            <a:avLst/>
          </a:prstGeom>
        </p:spPr>
        <p:txBody>
          <a:bodyPr anchor="t" rtlCol="false" tIns="0" lIns="0" bIns="0" rIns="0">
            <a:spAutoFit/>
          </a:bodyPr>
          <a:lstStyle/>
          <a:p>
            <a:pPr algn="ctr">
              <a:lnSpc>
                <a:spcPts val="2800"/>
              </a:lnSpc>
            </a:pPr>
            <a:r>
              <a:rPr lang="en-US" sz="2000">
                <a:solidFill>
                  <a:srgbClr val="000000"/>
                </a:solidFill>
                <a:latin typeface="The Seasons Bold"/>
                <a:ea typeface="The Seasons Bold"/>
                <a:cs typeface="The Seasons Bold"/>
                <a:sym typeface="The Seasons Bold"/>
              </a:rPr>
              <a:t>Welcome!</a:t>
            </a:r>
          </a:p>
          <a:p>
            <a:pPr algn="ctr">
              <a:lnSpc>
                <a:spcPts val="2800"/>
              </a:lnSpc>
            </a:pPr>
            <a:r>
              <a:rPr lang="en-US" sz="2000">
                <a:solidFill>
                  <a:srgbClr val="000000"/>
                </a:solidFill>
                <a:latin typeface="The Seasons Bold"/>
                <a:ea typeface="The Seasons Bold"/>
                <a:cs typeface="The Seasons Bold"/>
                <a:sym typeface="The Seasons Bold"/>
              </a:rPr>
              <a:t>Please paste the following lists below</a:t>
            </a:r>
          </a:p>
        </p:txBody>
      </p:sp>
      <p:sp>
        <p:nvSpPr>
          <p:cNvPr name="TextBox 20" id="20"/>
          <p:cNvSpPr txBox="true"/>
          <p:nvPr/>
        </p:nvSpPr>
        <p:spPr>
          <a:xfrm rot="0">
            <a:off x="9291750" y="4496217"/>
            <a:ext cx="1593037" cy="418787"/>
          </a:xfrm>
          <a:prstGeom prst="rect">
            <a:avLst/>
          </a:prstGeom>
        </p:spPr>
        <p:txBody>
          <a:bodyPr anchor="t" rtlCol="false" tIns="0" lIns="0" bIns="0" rIns="0">
            <a:spAutoFit/>
          </a:bodyPr>
          <a:lstStyle/>
          <a:p>
            <a:pPr algn="ctr">
              <a:lnSpc>
                <a:spcPts val="2991"/>
              </a:lnSpc>
            </a:pPr>
            <a:r>
              <a:rPr lang="en-US" sz="2136">
                <a:solidFill>
                  <a:srgbClr val="000000"/>
                </a:solidFill>
                <a:latin typeface="The Seasons Bold"/>
                <a:ea typeface="The Seasons Bold"/>
                <a:cs typeface="The Seasons Bold"/>
                <a:sym typeface="The Seasons Bold"/>
              </a:rPr>
              <a:t>My followers:</a:t>
            </a:r>
          </a:p>
        </p:txBody>
      </p:sp>
      <p:sp>
        <p:nvSpPr>
          <p:cNvPr name="TextBox 21" id="21"/>
          <p:cNvSpPr txBox="true"/>
          <p:nvPr/>
        </p:nvSpPr>
        <p:spPr>
          <a:xfrm rot="0">
            <a:off x="12416144" y="4496217"/>
            <a:ext cx="2222827" cy="418787"/>
          </a:xfrm>
          <a:prstGeom prst="rect">
            <a:avLst/>
          </a:prstGeom>
        </p:spPr>
        <p:txBody>
          <a:bodyPr anchor="t" rtlCol="false" tIns="0" lIns="0" bIns="0" rIns="0">
            <a:spAutoFit/>
          </a:bodyPr>
          <a:lstStyle/>
          <a:p>
            <a:pPr algn="ctr">
              <a:lnSpc>
                <a:spcPts val="2991"/>
              </a:lnSpc>
            </a:pPr>
            <a:r>
              <a:rPr lang="en-US" sz="2136">
                <a:solidFill>
                  <a:srgbClr val="000000"/>
                </a:solidFill>
                <a:latin typeface="The Seasons Bold"/>
                <a:ea typeface="The Seasons Bold"/>
                <a:cs typeface="The Seasons Bold"/>
                <a:sym typeface="The Seasons Bold"/>
              </a:rPr>
              <a:t>Who I’m following:</a:t>
            </a:r>
          </a:p>
        </p:txBody>
      </p:sp>
      <p:sp>
        <p:nvSpPr>
          <p:cNvPr name="TextBox 22" id="22"/>
          <p:cNvSpPr txBox="true"/>
          <p:nvPr/>
        </p:nvSpPr>
        <p:spPr>
          <a:xfrm rot="0">
            <a:off x="10884787" y="6614099"/>
            <a:ext cx="1989013" cy="333057"/>
          </a:xfrm>
          <a:prstGeom prst="rect">
            <a:avLst/>
          </a:prstGeom>
        </p:spPr>
        <p:txBody>
          <a:bodyPr anchor="t" rtlCol="false" tIns="0" lIns="0" bIns="0" rIns="0">
            <a:spAutoFit/>
          </a:bodyPr>
          <a:lstStyle/>
          <a:p>
            <a:pPr algn="ctr">
              <a:lnSpc>
                <a:spcPts val="2380"/>
              </a:lnSpc>
            </a:pPr>
            <a:r>
              <a:rPr lang="en-US" sz="1700">
                <a:solidFill>
                  <a:srgbClr val="000000"/>
                </a:solidFill>
                <a:latin typeface="The Seasons Bold"/>
                <a:ea typeface="The Seasons Bold"/>
                <a:cs typeface="The Seasons Bold"/>
                <a:sym typeface="The Seasons Bold"/>
              </a:rPr>
              <a:t>Generating Results...</a:t>
            </a:r>
          </a:p>
        </p:txBody>
      </p:sp>
      <p:sp>
        <p:nvSpPr>
          <p:cNvPr name="Freeform 23" id="23"/>
          <p:cNvSpPr/>
          <p:nvPr/>
        </p:nvSpPr>
        <p:spPr>
          <a:xfrm flipH="false" flipV="false" rot="0">
            <a:off x="12416144" y="4344297"/>
            <a:ext cx="2298377" cy="2298377"/>
          </a:xfrm>
          <a:custGeom>
            <a:avLst/>
            <a:gdLst/>
            <a:ahLst/>
            <a:cxnLst/>
            <a:rect r="r" b="b" t="t" l="l"/>
            <a:pathLst>
              <a:path h="2298377" w="2298377">
                <a:moveTo>
                  <a:pt x="0" y="0"/>
                </a:moveTo>
                <a:lnTo>
                  <a:pt x="2298377" y="0"/>
                </a:lnTo>
                <a:lnTo>
                  <a:pt x="2298377" y="2298377"/>
                </a:lnTo>
                <a:lnTo>
                  <a:pt x="0" y="2298377"/>
                </a:lnTo>
                <a:lnTo>
                  <a:pt x="0" y="0"/>
                </a:lnTo>
                <a:close/>
              </a:path>
            </a:pathLst>
          </a:custGeom>
          <a:blipFill>
            <a:blip r:embed="rId10"/>
            <a:stretch>
              <a:fillRect l="0" t="0" r="0" b="0"/>
            </a:stretch>
          </a:blipFill>
        </p:spPr>
      </p:sp>
      <p:sp>
        <p:nvSpPr>
          <p:cNvPr name="Freeform 24" id="24"/>
          <p:cNvSpPr/>
          <p:nvPr/>
        </p:nvSpPr>
        <p:spPr>
          <a:xfrm flipH="false" flipV="false" rot="0">
            <a:off x="8982075" y="4344297"/>
            <a:ext cx="2298377" cy="2298377"/>
          </a:xfrm>
          <a:custGeom>
            <a:avLst/>
            <a:gdLst/>
            <a:ahLst/>
            <a:cxnLst/>
            <a:rect r="r" b="b" t="t" l="l"/>
            <a:pathLst>
              <a:path h="2298377" w="2298377">
                <a:moveTo>
                  <a:pt x="0" y="0"/>
                </a:moveTo>
                <a:lnTo>
                  <a:pt x="2298377" y="0"/>
                </a:lnTo>
                <a:lnTo>
                  <a:pt x="2298377" y="2298377"/>
                </a:lnTo>
                <a:lnTo>
                  <a:pt x="0" y="2298377"/>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DAGLollEQ30</dc:identifier>
  <dcterms:modified xsi:type="dcterms:W3CDTF">2011-08-01T06:04:30Z</dcterms:modified>
  <cp:revision>1</cp:revision>
  <dc:title>Rylee Tate</dc:title>
</cp:coreProperties>
</file>