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99"/>
    <a:srgbClr val="1F0F53"/>
    <a:srgbClr val="F5E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57C80-84E1-438C-C3AD-E1D38EECCFBF}" v="265" dt="2024-04-27T00:21:38.443"/>
    <p1510:client id="{3DA999F6-0AA9-DB49-8D33-96B59D4CC6B7}" v="11" dt="2024-04-26T23:00:49.845"/>
    <p1510:client id="{5AB10D92-A54D-A1CF-2F38-4C5EC7B55DA6}" v="23" dt="2024-04-26T23:32:38.340"/>
    <p1510:client id="{80434F6C-C408-9868-7061-9776B8B0DD58}" v="28" dt="2024-04-27T00:50:21.955"/>
    <p1510:client id="{8D252CC0-EA8E-D765-C07E-5A4DD636EB29}" v="101" dt="2024-04-26T23:27:05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4179-240E-97E1-DEF1-A91D23836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884FD-0867-E45E-9D52-16FD15709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EDA3F-8866-1EF9-B86C-BC954045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9613-A6F0-5844-B85E-CF7A41F0A7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41E17-3DF3-EDDD-C171-FB5C11B3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7FF2-05CF-C03D-EE50-E3AD7BE2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ACF-063E-A144-B60A-208ED36A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B0D5-761B-D8CF-12C2-365658F2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08865-C3BC-6A68-21BB-38455953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69E6-665B-70C4-0891-D33E3470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9613-A6F0-5844-B85E-CF7A41F0A7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6A47B-95A2-B519-AFBC-C1529A26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7E010-C738-4963-C678-50F4F195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ACF-063E-A144-B60A-208ED36A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2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72DC8-542D-0370-32DB-E261438ED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C9503-C9F7-8EC5-EB1C-CCDC63E47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7625B-4BBE-249B-4335-E5EB453E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9613-A6F0-5844-B85E-CF7A41F0A7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300C-8ABB-22BC-2EB4-A723764D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F5C42-0C60-7015-3282-FE2B5A8A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ACF-063E-A144-B60A-208ED36A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8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58D5-2A36-D8CA-69FB-8E4DB6C9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AD74B-CFE7-9C23-1174-186894ED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A2AB-562D-9816-EF70-A12B0938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9613-A6F0-5844-B85E-CF7A41F0A7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E2B8E-5CF4-1384-5315-C39D4E53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A9243-E804-A95D-946B-C3066641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ACF-063E-A144-B60A-208ED36A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5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4C93-55F9-630E-DDC1-534DCB5E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9F2F3-4DDC-2C03-3535-9CB8C9BE4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DEA05-B440-1271-3E3F-ACFF0AD5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9613-A6F0-5844-B85E-CF7A41F0A7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AB1F8-97A7-5BB6-DD1A-A091126D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EE4A6-049D-85E0-2201-AC89139A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ACF-063E-A144-B60A-208ED36A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1055-F7EB-5B25-CEE1-E488CDCD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78B7-F8D2-BE81-C573-F67665DB7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BFEA7-8DE3-D255-E7C0-AAF5CEC73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2CD17-696D-65D5-BAB5-E295C708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9613-A6F0-5844-B85E-CF7A41F0A7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6594A-D2E8-6B93-26F9-BCCD9155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304A-BF84-FC34-4639-E010FA1C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ACF-063E-A144-B60A-208ED36A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A63C-24C0-38AC-67FF-5828BBDC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E45A5-B0F4-CDA6-A1B6-7161725BC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90DCE-2070-9E94-7B8A-60C7F2D3D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809B-EE20-48AE-8AB9-60C297D82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2ED53-32BC-CFAA-5214-95793266C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1E5A5-003A-2908-A447-CEBDC573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9613-A6F0-5844-B85E-CF7A41F0A7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B9BF2-851D-11A2-2BBA-4181C42D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B22DD-BB61-2BC6-B372-5F01B528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ACF-063E-A144-B60A-208ED36A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2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6705-A5EE-079C-D958-7D1EC1EA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DCAEF-6851-DDB1-912B-BAE160F9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9613-A6F0-5844-B85E-CF7A41F0A7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018BF-BCBA-F46A-2F1F-D1287A93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405D5-F008-4D86-9B39-013BEB16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ACF-063E-A144-B60A-208ED36A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2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FC250-9D44-B11F-273B-D4E5CE9C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9613-A6F0-5844-B85E-CF7A41F0A7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4FDC9-5C25-CA09-8170-C074084C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641A1-55F3-AFA2-FE45-C22340C1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ACF-063E-A144-B60A-208ED36A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8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2D04-06AD-CE2A-BD37-9AAAC304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736F7-097F-9558-3D69-29BFA465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E5010-DED0-97B7-A7FB-16333A15C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7BACA-9DB8-9835-DF2C-8CDD37E6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9613-A6F0-5844-B85E-CF7A41F0A7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8F8F7-F90E-7FAD-08C0-124F0336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EC692-4424-DF71-AB0A-249F3E0E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ACF-063E-A144-B60A-208ED36A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FF66-7211-F8C3-4D7A-89EC3F48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5BE07-266E-E762-0D1C-DA85D3A28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39C09-A47E-A3CE-68AF-E512267D9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0B80-E682-C1B7-AD2E-46E1F02C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9613-A6F0-5844-B85E-CF7A41F0A7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05E8D-565A-1BAB-83E5-DF660795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01A1-7214-D8D3-B9EC-8EB1BBED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ACF-063E-A144-B60A-208ED36A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0A901-B32B-69B8-E91A-2BE0808E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C6947-25F7-EA40-7DD5-C87E2A94E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E71A-845D-FFAF-53BF-FB610781F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D69613-A6F0-5844-B85E-CF7A41F0A7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307B-EE91-EA9D-B1F9-7F5086AE1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6BDD3-F8BE-B0AB-7A67-8B79C864C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DA2ACF-063E-A144-B60A-208ED36AA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UniZ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42000" b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71A841-B147-E32A-0CF1-B577C3DE9C49}"/>
              </a:ext>
            </a:extLst>
          </p:cNvPr>
          <p:cNvSpPr txBox="1"/>
          <p:nvPr/>
        </p:nvSpPr>
        <p:spPr>
          <a:xfrm>
            <a:off x="4726983" y="6341390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tx2"/>
                </a:solidFill>
              </a:rPr>
              <a:t>Dana Safi &amp; Jason Wilson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D3783-F69C-674C-26F5-37BF701D325D}"/>
              </a:ext>
            </a:extLst>
          </p:cNvPr>
          <p:cNvSpPr txBox="1"/>
          <p:nvPr/>
        </p:nvSpPr>
        <p:spPr>
          <a:xfrm>
            <a:off x="2354649" y="466810"/>
            <a:ext cx="74827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  <a:hlinkClick r:id="rId3"/>
              </a:rPr>
              <a:t>https://github.com/ksu-is/UniZen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4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0794D-AB3A-699B-85F3-EABDCC77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885"/>
            <a:ext cx="4368602" cy="2249325"/>
          </a:xfrm>
        </p:spPr>
        <p:txBody>
          <a:bodyPr anchor="b"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4460-4B37-0721-1081-2BF9EE5DC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23" y="2698544"/>
            <a:ext cx="5845079" cy="40116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err="1">
                <a:ea typeface="+mn-lt"/>
                <a:cs typeface="+mn-lt"/>
              </a:rPr>
              <a:t>UniZen</a:t>
            </a:r>
            <a:r>
              <a:rPr lang="en-US" sz="2400">
                <a:ea typeface="+mn-lt"/>
                <a:cs typeface="+mn-lt"/>
              </a:rPr>
              <a:t> is an innovative software application designed specifically for college students to support their mental well-being throughout their academic journey. With the pressures of coursework, exams, social life, and transitions to adulthood, many students experience stress, anxiety, and other mental health challenges. </a:t>
            </a:r>
            <a:r>
              <a:rPr lang="en-US" sz="2400" err="1">
                <a:ea typeface="+mn-lt"/>
                <a:cs typeface="+mn-lt"/>
              </a:rPr>
              <a:t>UniZen</a:t>
            </a:r>
            <a:r>
              <a:rPr lang="en-US" sz="2400">
                <a:ea typeface="+mn-lt"/>
                <a:cs typeface="+mn-lt"/>
              </a:rPr>
              <a:t> aims to be their trusted companion, providing tailored support, resources, and guidance to help students thrive academically and emotionally.</a:t>
            </a:r>
            <a:endParaRPr lang="en-US" sz="2400"/>
          </a:p>
        </p:txBody>
      </p:sp>
      <p:pic>
        <p:nvPicPr>
          <p:cNvPr id="5" name="Picture 4" descr="Zen designs, themes, templates and downloadable graphic elements on Dribbble">
            <a:extLst>
              <a:ext uri="{FF2B5EF4-FFF2-40B4-BE49-F238E27FC236}">
                <a16:creationId xmlns:a16="http://schemas.microsoft.com/office/drawing/2014/main" id="{99B7BA5B-4D6F-FC51-7B90-BC191E72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6" r="12386"/>
          <a:stretch/>
        </p:blipFill>
        <p:spPr>
          <a:xfrm>
            <a:off x="6080158" y="25839"/>
            <a:ext cx="6110319" cy="683216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824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8FF07-EF2E-1708-42FC-E226D143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/>
              <a:t>Features of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A70F-88A9-8276-5237-0C2B37B0A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Offers a wide range of features designed to address the unique needs and experiences of college students. </a:t>
            </a:r>
          </a:p>
          <a:p>
            <a:r>
              <a:rPr lang="en-US" sz="1600">
                <a:ea typeface="+mn-lt"/>
                <a:cs typeface="+mn-lt"/>
              </a:rPr>
              <a:t>Includes mood tracking to help students understand their emotional well-being and identify patterns over time. </a:t>
            </a:r>
          </a:p>
          <a:p>
            <a:r>
              <a:rPr lang="en-US" sz="1600">
                <a:ea typeface="+mn-lt"/>
                <a:cs typeface="+mn-lt"/>
              </a:rPr>
              <a:t>Offers personalized recommendations for stress relief activities, mindfulness exercises, and self-care practices based on individual preferences and schedules.</a:t>
            </a:r>
          </a:p>
          <a:p>
            <a:r>
              <a:rPr lang="en-US" sz="1600">
                <a:ea typeface="+mn-lt"/>
                <a:cs typeface="+mn-lt"/>
              </a:rPr>
              <a:t>Provides access to resources such as mental health hotlines, campus counseling services, and self-help articles on topics like time management, resilience, and coping with academic pressure.</a:t>
            </a:r>
            <a:endParaRPr lang="en-US" sz="160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9327456-2605-70E5-A13D-610B60CF6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459233"/>
            <a:ext cx="5060922" cy="596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8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11AF-C4F5-F3BB-41FB-E1502D17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err="1"/>
              <a:t>UniZen</a:t>
            </a:r>
            <a:r>
              <a:rPr lang="en-US" sz="3600" dirty="0"/>
              <a:t>: </a:t>
            </a:r>
            <a:r>
              <a:rPr lang="en-US" sz="3200" b="1" i="1" dirty="0"/>
              <a:t>Your Mental Health Companion on Campus</a:t>
            </a:r>
            <a:r>
              <a:rPr lang="en-US" sz="4000" b="1" i="1" dirty="0"/>
              <a:t>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68653-8663-5A7B-17BA-A156D1510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 Components of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94A69-4C02-B68D-55FF-8AE849658E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450">
                <a:solidFill>
                  <a:srgbClr val="0D0D0D"/>
                </a:solidFill>
                <a:ea typeface="+mn-lt"/>
                <a:cs typeface="+mn-lt"/>
              </a:rPr>
              <a:t>Flask Backend: </a:t>
            </a:r>
            <a:r>
              <a:rPr lang="en-US" sz="1450" err="1">
                <a:solidFill>
                  <a:srgbClr val="0D0D0D"/>
                </a:solidFill>
                <a:ea typeface="+mn-lt"/>
                <a:cs typeface="+mn-lt"/>
              </a:rPr>
              <a:t>UniZen</a:t>
            </a:r>
            <a:r>
              <a:rPr lang="en-US" sz="1450">
                <a:solidFill>
                  <a:srgbClr val="0D0D0D"/>
                </a:solidFill>
                <a:ea typeface="+mn-lt"/>
                <a:cs typeface="+mn-lt"/>
              </a:rPr>
              <a:t> is built using Flask, a Python web framework, for flexible and efficient backend development.</a:t>
            </a:r>
            <a:endParaRPr lang="en-US" sz="1450"/>
          </a:p>
          <a:p>
            <a:r>
              <a:rPr lang="en-US" sz="1450">
                <a:solidFill>
                  <a:srgbClr val="0D0D0D"/>
                </a:solidFill>
                <a:ea typeface="+mn-lt"/>
                <a:cs typeface="+mn-lt"/>
              </a:rPr>
              <a:t>Flask-Assistant Integration: Integration of Flask-Assistant enables conversational chatbot features, providing interactive support to users.</a:t>
            </a:r>
            <a:endParaRPr lang="en-US" sz="1450"/>
          </a:p>
          <a:p>
            <a:r>
              <a:rPr lang="en-US" sz="1450">
                <a:solidFill>
                  <a:srgbClr val="0D0D0D"/>
                </a:solidFill>
                <a:ea typeface="+mn-lt"/>
                <a:cs typeface="+mn-lt"/>
              </a:rPr>
              <a:t>Database Integration: </a:t>
            </a:r>
            <a:r>
              <a:rPr lang="en-US" sz="1450" err="1">
                <a:solidFill>
                  <a:srgbClr val="0D0D0D"/>
                </a:solidFill>
                <a:ea typeface="+mn-lt"/>
                <a:cs typeface="+mn-lt"/>
              </a:rPr>
              <a:t>UniZen</a:t>
            </a:r>
            <a:r>
              <a:rPr lang="en-US" sz="1450">
                <a:solidFill>
                  <a:srgbClr val="0D0D0D"/>
                </a:solidFill>
                <a:ea typeface="+mn-lt"/>
                <a:cs typeface="+mn-lt"/>
              </a:rPr>
              <a:t> integrates with a database for storing user information and agenda data securely.</a:t>
            </a:r>
            <a:endParaRPr lang="en-US" sz="1450"/>
          </a:p>
          <a:p>
            <a:r>
              <a:rPr lang="en-US" sz="1450">
                <a:solidFill>
                  <a:srgbClr val="0D0D0D"/>
                </a:solidFill>
                <a:ea typeface="+mn-lt"/>
                <a:cs typeface="+mn-lt"/>
              </a:rPr>
              <a:t>User Registration: Users can register via the '/register' endpoint, allowing them to personalize their </a:t>
            </a:r>
            <a:r>
              <a:rPr lang="en-US" sz="1450" err="1">
                <a:solidFill>
                  <a:srgbClr val="0D0D0D"/>
                </a:solidFill>
                <a:ea typeface="+mn-lt"/>
                <a:cs typeface="+mn-lt"/>
              </a:rPr>
              <a:t>UniZen</a:t>
            </a:r>
            <a:r>
              <a:rPr lang="en-US" sz="1450">
                <a:solidFill>
                  <a:srgbClr val="0D0D0D"/>
                </a:solidFill>
                <a:ea typeface="+mn-lt"/>
                <a:cs typeface="+mn-lt"/>
              </a:rPr>
              <a:t> experience.</a:t>
            </a:r>
            <a:endParaRPr lang="en-US" sz="1450"/>
          </a:p>
          <a:p>
            <a:r>
              <a:rPr lang="en-US" sz="1450">
                <a:solidFill>
                  <a:srgbClr val="0D0D0D"/>
                </a:solidFill>
                <a:ea typeface="+mn-lt"/>
                <a:cs typeface="+mn-lt"/>
              </a:rPr>
              <a:t>Agenda Management: </a:t>
            </a:r>
            <a:r>
              <a:rPr lang="en-US" sz="1450" err="1">
                <a:solidFill>
                  <a:srgbClr val="0D0D0D"/>
                </a:solidFill>
                <a:ea typeface="+mn-lt"/>
                <a:cs typeface="+mn-lt"/>
              </a:rPr>
              <a:t>UniZen</a:t>
            </a:r>
            <a:r>
              <a:rPr lang="en-US" sz="1450">
                <a:solidFill>
                  <a:srgbClr val="0D0D0D"/>
                </a:solidFill>
                <a:ea typeface="+mn-lt"/>
                <a:cs typeface="+mn-lt"/>
              </a:rPr>
              <a:t> provides users with the ability to manage their tasks and events through dedicated endpoints for adding, viewing, updating, and deleting agenda items.</a:t>
            </a:r>
            <a:endParaRPr lang="en-US" sz="1450"/>
          </a:p>
          <a:p>
            <a:r>
              <a:rPr lang="en-US" sz="1450">
                <a:solidFill>
                  <a:srgbClr val="0D0D0D"/>
                </a:solidFill>
                <a:ea typeface="+mn-lt"/>
                <a:cs typeface="+mn-lt"/>
              </a:rPr>
              <a:t>Chatbot Interaction: The chatbot component of </a:t>
            </a:r>
            <a:r>
              <a:rPr lang="en-US" sz="1450" err="1">
                <a:solidFill>
                  <a:srgbClr val="0D0D0D"/>
                </a:solidFill>
                <a:ea typeface="+mn-lt"/>
                <a:cs typeface="+mn-lt"/>
              </a:rPr>
              <a:t>UniZen</a:t>
            </a:r>
            <a:r>
              <a:rPr lang="en-US" sz="1450">
                <a:solidFill>
                  <a:srgbClr val="0D0D0D"/>
                </a:solidFill>
                <a:ea typeface="+mn-lt"/>
                <a:cs typeface="+mn-lt"/>
              </a:rPr>
              <a:t> responds to user queries, offering assistance and guidance on mental health-related topics.</a:t>
            </a:r>
            <a:endParaRPr lang="en-US" sz="14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2254D-15D6-BF57-5B8B-D2B953B47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Conclusion 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4B184-BA73-9F8A-8E75-E348234997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D0D0D"/>
                </a:solidFill>
                <a:ea typeface="+mn-lt"/>
                <a:cs typeface="+mn-lt"/>
              </a:rPr>
              <a:t>In summary,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UniZen</a:t>
            </a:r>
            <a:r>
              <a:rPr lang="en-US" sz="2400">
                <a:solidFill>
                  <a:srgbClr val="0D0D0D"/>
                </a:solidFill>
                <a:ea typeface="+mn-lt"/>
                <a:cs typeface="+mn-lt"/>
              </a:rPr>
              <a:t> offers a comprehensive solution for college students to prioritize and enhance their mental well-being. By providing personalized support, accessible resources, and an AI chatbot,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UniZen</a:t>
            </a:r>
            <a:r>
              <a:rPr lang="en-US" sz="2400">
                <a:solidFill>
                  <a:srgbClr val="0D0D0D"/>
                </a:solidFill>
                <a:ea typeface="+mn-lt"/>
                <a:cs typeface="+mn-lt"/>
              </a:rPr>
              <a:t> empowers students to navigate the challenges of college life with resilience and success. Prioritize your well-being with </a:t>
            </a:r>
            <a:r>
              <a:rPr lang="en-US" sz="2400" err="1">
                <a:solidFill>
                  <a:srgbClr val="0D0D0D"/>
                </a:solidFill>
                <a:ea typeface="+mn-lt"/>
                <a:cs typeface="+mn-lt"/>
              </a:rPr>
              <a:t>UniZen</a:t>
            </a:r>
            <a:r>
              <a:rPr lang="en-US" sz="2400">
                <a:solidFill>
                  <a:srgbClr val="0D0D0D"/>
                </a:solidFill>
                <a:ea typeface="+mn-lt"/>
                <a:cs typeface="+mn-lt"/>
              </a:rPr>
              <a:t> and thrive in college. Start your journey today!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6644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Introduction</vt:lpstr>
      <vt:lpstr>Features of the App</vt:lpstr>
      <vt:lpstr>UniZen: Your Mental Health Companion on Campus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Wilson</dc:creator>
  <cp:revision>34</cp:revision>
  <dcterms:created xsi:type="dcterms:W3CDTF">2024-04-26T18:30:49Z</dcterms:created>
  <dcterms:modified xsi:type="dcterms:W3CDTF">2024-04-27T00:53:37Z</dcterms:modified>
</cp:coreProperties>
</file>