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7549-EEF3-42A6-8EE6-411661291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34927-AF2B-4E38-92D8-BADABE06A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C7B3-07C3-44F2-BB69-07F23DF7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2838D-6688-423B-A2DD-0FCF04FC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F437-A717-46B1-ADD5-4EE5FBF8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3802-C8F1-4E4C-ACBD-8935C802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54DF3-7496-47C0-9670-66A3B890F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F2ED-28B0-4F1E-88E7-353E14B2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0F902-C2EE-4DE6-A7D2-F305C26C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7352-E31F-4BA9-B175-1117EF1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57AB8-E310-4B3E-A4B9-E2CFFADCB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346D-7470-4EE0-A55D-98B9706B0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3901-20D8-48C8-BCDA-9FF57A51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FF61-D61C-4E40-9181-91E41C27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6D21-B081-478E-8B50-B4241D49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94EC-9146-4F86-B08B-61107856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D65F-E1CC-4D26-B599-B469D1FD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6FC02-CD62-42B2-84DC-61A212F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42B6-260F-4F28-8F6B-545E02F8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92304-59C5-418A-B6ED-8001B843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E659-79E7-435E-9119-06BDF569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B748-FAB6-45CF-AB0F-00D899AB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3E7F-ACE7-4A63-9AE5-9B6F5626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6F65-C9D6-4700-B053-99E805D0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637E-7E64-4C20-8794-FB2F7BB0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7C02-0803-47BF-8A6B-6B9FA7FA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E3BD-4D01-471B-B034-FD0DC1265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3E648-75FB-4CE8-8DE1-648C7B1AB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4B71-93C6-4B82-9E5A-BD3AB034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ED60-0DCF-4683-ADC4-F03403B8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04C9E-8825-4350-B86D-1B9C7A84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71F4-CC04-49E6-A3FA-A367A419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533A-3151-4984-BD93-E50FD089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B6529-2F83-4E86-8630-F5F8CEA79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5FD16-6614-434C-AFEE-A1503AB99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15D00-C924-443F-87FA-DF46AED5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20B22-9CBC-4976-95A3-FA90D5E4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CE4C9-94D8-4271-82C3-1B876FD4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76FD3-4137-42F7-A139-0B0C15DC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A26B-C714-48B3-B281-FD9195BE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887D6-06D6-4E6B-8671-446FC4F6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386D9-F602-47ED-98C6-7968CDCD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9F186-4A90-4FF8-AFEE-315DBCC7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65475-A8F1-48B9-9045-150A2507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A8775-6797-45F8-9EAE-F1A98380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62141-9309-401C-ADE3-C80D8F54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7DB5-D4E7-4DAD-81AE-417F2AB1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DE00-63C7-4067-90A0-40DFD5F9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DC6BF-F7DB-452E-B3B9-7063A4F72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AE7F3-16FE-41B3-A90F-5E5B37DD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070C-2653-4AA1-B4AA-EF572044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271AD-DF02-41D8-AFB0-52AAA094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7A1E-8C64-4C51-9386-465A2F22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7BC25-6B3E-4B1A-9911-F06B5ACFA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4A1C-AE72-41A0-AD3F-89800EB8C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8EBE5-C85D-4355-A028-4B597BE9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9BBA-4287-47E3-950F-0EA6575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BA6EA-389E-4AFC-BE35-7F4A581A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7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97792-5A0E-4F21-865F-B7EA58F1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D31F-CB2A-4F98-8AF6-E4FDC7C3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8926-02E3-42C2-AFAC-683E3C4F8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CA00-3436-4DF0-865D-886ED6ACAE8D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EA6D2-3F42-4E6C-B181-30713FCD5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173E7-2683-4412-B62D-B14F4BCDE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67C7-48D8-42A8-A65E-C97117EB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0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E1472E8A-7933-47AC-A7A1-86F1634CC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810" r="-1" b="8922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58454-6D67-4AC3-8EC6-B7A1DE5C5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14" r="-1" b="3009"/>
          <a:stretch/>
        </p:blipFill>
        <p:spPr>
          <a:xfrm>
            <a:off x="4547938" y="3681405"/>
            <a:ext cx="7644062" cy="3176595"/>
          </a:xfrm>
          <a:prstGeom prst="rect">
            <a:avLst/>
          </a:prstGeom>
        </p:spPr>
      </p:pic>
      <p:sp>
        <p:nvSpPr>
          <p:cNvPr id="227" name="Rectangle 22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DD5FF-C6FC-46A6-95D3-AFB46AD9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53" y="880297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Vlookup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for Reconciliations</a:t>
            </a:r>
            <a:br>
              <a:rPr lang="en-US" sz="39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by: Charles Dahling</a:t>
            </a:r>
            <a:endParaRPr lang="en-US" sz="39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A4534B-FB91-4C56-B273-3CB4589C57BE}"/>
              </a:ext>
            </a:extLst>
          </p:cNvPr>
          <p:cNvSpPr txBox="1"/>
          <p:nvPr/>
        </p:nvSpPr>
        <p:spPr>
          <a:xfrm>
            <a:off x="459195" y="4094917"/>
            <a:ext cx="3824965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 easy way to use a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Vlookup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complete reconciliations after exporting table data.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Link: https://github.com/ksu-is/Vlookup-for-Reconciliations</a:t>
            </a:r>
          </a:p>
          <a:p>
            <a:pPr algn="ctr">
              <a:spcAft>
                <a:spcPts val="600"/>
              </a:spcAft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2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Vlookup for Reconciliations Project by: Charles Dahling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Vlookup for Reconciliations Project by: Charles Dahling</dc:title>
  <dc:creator>Charles Dahling</dc:creator>
  <cp:lastModifiedBy>Charles Dahling</cp:lastModifiedBy>
  <cp:revision>1</cp:revision>
  <dcterms:created xsi:type="dcterms:W3CDTF">2022-11-30T13:48:26Z</dcterms:created>
  <dcterms:modified xsi:type="dcterms:W3CDTF">2022-11-30T14:04:58Z</dcterms:modified>
</cp:coreProperties>
</file>