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A36"/>
    <a:srgbClr val="454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E625A7-D723-4917-A5DB-AB00A53EE122}" v="127" dt="2020-11-30T21:16:49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3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9335B4E-05B3-4C44-9D41-E6E9066C73C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9C8E741-7C93-4130-9A27-C550B251B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5B4E-05B3-4C44-9D41-E6E9066C73C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E741-7C93-4130-9A27-C550B251B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6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5B4E-05B3-4C44-9D41-E6E9066C73C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E741-7C93-4130-9A27-C550B251B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00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5B4E-05B3-4C44-9D41-E6E9066C73C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E741-7C93-4130-9A27-C550B251B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76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5B4E-05B3-4C44-9D41-E6E9066C73C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E741-7C93-4130-9A27-C550B251B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00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5B4E-05B3-4C44-9D41-E6E9066C73C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E741-7C93-4130-9A27-C550B251B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81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5B4E-05B3-4C44-9D41-E6E9066C73C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E741-7C93-4130-9A27-C550B251B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68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5B4E-05B3-4C44-9D41-E6E9066C73C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E741-7C93-4130-9A27-C550B251B42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04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5B4E-05B3-4C44-9D41-E6E9066C73C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E741-7C93-4130-9A27-C550B251B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8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5B4E-05B3-4C44-9D41-E6E9066C73C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E741-7C93-4130-9A27-C550B251B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8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5B4E-05B3-4C44-9D41-E6E9066C73C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E741-7C93-4130-9A27-C550B251B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0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5B4E-05B3-4C44-9D41-E6E9066C73C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E741-7C93-4130-9A27-C550B251B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8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5B4E-05B3-4C44-9D41-E6E9066C73C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E741-7C93-4130-9A27-C550B251B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4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5B4E-05B3-4C44-9D41-E6E9066C73C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E741-7C93-4130-9A27-C550B251B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2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5B4E-05B3-4C44-9D41-E6E9066C73C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E741-7C93-4130-9A27-C550B251B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5B4E-05B3-4C44-9D41-E6E9066C73C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E741-7C93-4130-9A27-C550B251B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7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5B4E-05B3-4C44-9D41-E6E9066C73C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E741-7C93-4130-9A27-C550B251B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6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335B4E-05B3-4C44-9D41-E6E9066C73C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C8E741-7C93-4130-9A27-C550B251B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83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D236-FDEC-4FAB-B116-26BFD7302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463" y="784785"/>
            <a:ext cx="7989407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400">
                <a:latin typeface="Aldhabi" panose="01000000000000000000" pitchFamily="2" charset="-78"/>
                <a:cs typeface="Aldhabi" panose="01000000000000000000" pitchFamily="2" charset="-78"/>
              </a:rPr>
              <a:t>Voice-Activated Kitchen Assistant</a:t>
            </a:r>
            <a:br>
              <a:rPr lang="en-US" sz="440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4400">
                <a:latin typeface="Aldhabi" panose="01000000000000000000" pitchFamily="2" charset="-78"/>
                <a:cs typeface="Aldhabi" panose="01000000000000000000" pitchFamily="2" charset="-78"/>
              </a:rPr>
              <a:t>	talk to your “kitchen”</a:t>
            </a:r>
            <a:endParaRPr lang="en-US" sz="44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8F9556F4-D847-4FA1-8C73-1C38DC053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88" b="2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2FA49-B6B8-4E4B-8D63-755E97670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15463" y="5654938"/>
            <a:ext cx="1800355" cy="71284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7150" algn="ctr"/>
            <a:r>
              <a:rPr lang="en-US" sz="1800"/>
              <a:t>Michael Friedel</a:t>
            </a:r>
          </a:p>
          <a:p>
            <a:pPr marL="57150" algn="ctr"/>
            <a:r>
              <a:rPr lang="en-US" sz="1800"/>
              <a:t>Baron Wasden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3B873C8-1518-4960-98B3-EC0C70F04EDC}"/>
              </a:ext>
            </a:extLst>
          </p:cNvPr>
          <p:cNvSpPr/>
          <p:nvPr/>
        </p:nvSpPr>
        <p:spPr>
          <a:xfrm rot="933148">
            <a:off x="4112943" y="4560451"/>
            <a:ext cx="857250" cy="609600"/>
          </a:xfrm>
          <a:prstGeom prst="triangle">
            <a:avLst/>
          </a:prstGeom>
          <a:solidFill>
            <a:srgbClr val="282A36"/>
          </a:solidFill>
          <a:ln>
            <a:solidFill>
              <a:srgbClr val="28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Television">
            <a:extLst>
              <a:ext uri="{FF2B5EF4-FFF2-40B4-BE49-F238E27FC236}">
                <a16:creationId xmlns:a16="http://schemas.microsoft.com/office/drawing/2014/main" id="{AF9DC8E2-85E4-4000-8E02-8D11A8555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1468" y="5183831"/>
            <a:ext cx="2601967" cy="1674169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A265280-5C56-4FFF-ADCA-047FDB46D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925" y="3429000"/>
            <a:ext cx="3104147" cy="3104147"/>
          </a:xfrm>
          <a:prstGeom prst="rect">
            <a:avLst/>
          </a:prstGeom>
        </p:spPr>
      </p:pic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66DE8C07-8613-4DC6-A9E4-006FC04E1DEC}"/>
              </a:ext>
            </a:extLst>
          </p:cNvPr>
          <p:cNvSpPr/>
          <p:nvPr/>
        </p:nvSpPr>
        <p:spPr>
          <a:xfrm>
            <a:off x="6018884" y="3196468"/>
            <a:ext cx="2601967" cy="1193437"/>
          </a:xfrm>
          <a:prstGeom prst="wedgeEllipseCallout">
            <a:avLst>
              <a:gd name="adj1" fmla="val 61430"/>
              <a:gd name="adj2" fmla="val 129758"/>
            </a:avLst>
          </a:prstGeom>
          <a:solidFill>
            <a:srgbClr val="454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“Hey, Kitchen.”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9828D-B88D-4E78-A277-F75D1179C40E}"/>
              </a:ext>
            </a:extLst>
          </p:cNvPr>
          <p:cNvSpPr txBox="1"/>
          <p:nvPr/>
        </p:nvSpPr>
        <p:spPr>
          <a:xfrm>
            <a:off x="304312" y="6106169"/>
            <a:ext cx="4102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Github.com/ksu-is/Voice-Activated-Home-Food-Tracking-System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70436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33</TotalTime>
  <Words>27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Aldhabi</vt:lpstr>
      <vt:lpstr>Arial</vt:lpstr>
      <vt:lpstr>Calibri</vt:lpstr>
      <vt:lpstr>Calibri Light</vt:lpstr>
      <vt:lpstr>Celestial</vt:lpstr>
      <vt:lpstr>Voice-Activated Kitchen Assistant  talk to your “kitchen”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Voice-Activated Kitchen Assistant  talk to your “kitchen”</dc:title>
  <dc:creator>Baron Wasden</dc:creator>
  <cp:lastModifiedBy>Baron Wasden</cp:lastModifiedBy>
  <cp:revision>3</cp:revision>
  <dcterms:created xsi:type="dcterms:W3CDTF">2020-11-30T20:50:41Z</dcterms:created>
  <dcterms:modified xsi:type="dcterms:W3CDTF">2020-12-03T19:44:35Z</dcterms:modified>
</cp:coreProperties>
</file>