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625A7-D723-4917-A5DB-AB00A53EE122}" v="127" dt="2020-11-30T21:16:49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4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6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4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7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35B4E-05B3-4C44-9D41-E6E9066C73C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C8E741-7C93-4130-9A27-C550B251B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D236-FDEC-4FAB-B116-26BFD730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463" y="784785"/>
            <a:ext cx="7989407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Voice-Activated Kitchen Assistant</a:t>
            </a:r>
            <a:b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	talk to your “kitchen”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F9556F4-D847-4FA1-8C73-1C38DC053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8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FA49-B6B8-4E4B-8D63-755E97670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916" y="5709818"/>
            <a:ext cx="2001947" cy="7785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"/>
            <a:r>
              <a:rPr lang="en-US" sz="1800" dirty="0"/>
              <a:t>Michael Friedel</a:t>
            </a:r>
          </a:p>
          <a:p>
            <a:pPr marL="57150"/>
            <a:r>
              <a:rPr lang="en-US" sz="1800" dirty="0"/>
              <a:t>Baron Wasden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3B873C8-1518-4960-98B3-EC0C70F04EDC}"/>
              </a:ext>
            </a:extLst>
          </p:cNvPr>
          <p:cNvSpPr/>
          <p:nvPr/>
        </p:nvSpPr>
        <p:spPr>
          <a:xfrm rot="933148">
            <a:off x="4112943" y="4560451"/>
            <a:ext cx="857250" cy="609600"/>
          </a:xfrm>
          <a:prstGeom prst="triangle">
            <a:avLst/>
          </a:prstGeom>
          <a:solidFill>
            <a:srgbClr val="282A36"/>
          </a:solidFill>
          <a:ln>
            <a:solidFill>
              <a:srgbClr val="282A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Television">
            <a:extLst>
              <a:ext uri="{FF2B5EF4-FFF2-40B4-BE49-F238E27FC236}">
                <a16:creationId xmlns:a16="http://schemas.microsoft.com/office/drawing/2014/main" id="{AF9DC8E2-85E4-4000-8E02-8D11A8555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7900" y="5227688"/>
            <a:ext cx="2601967" cy="1742766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A265280-5C56-4FFF-ADCA-047FDB46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925" y="3429000"/>
            <a:ext cx="3104147" cy="3104147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66DE8C07-8613-4DC6-A9E4-006FC04E1DEC}"/>
              </a:ext>
            </a:extLst>
          </p:cNvPr>
          <p:cNvSpPr/>
          <p:nvPr/>
        </p:nvSpPr>
        <p:spPr>
          <a:xfrm>
            <a:off x="6018884" y="3196468"/>
            <a:ext cx="2601967" cy="1193437"/>
          </a:xfrm>
          <a:prstGeom prst="wedgeEllipseCallout">
            <a:avLst>
              <a:gd name="adj1" fmla="val 61430"/>
              <a:gd name="adj2" fmla="val 129758"/>
            </a:avLst>
          </a:prstGeom>
          <a:solidFill>
            <a:srgbClr val="454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“Hey, Kitchen.”</a:t>
            </a:r>
          </a:p>
        </p:txBody>
      </p:sp>
    </p:spTree>
    <p:extLst>
      <p:ext uri="{BB962C8B-B14F-4D97-AF65-F5344CB8AC3E}">
        <p14:creationId xmlns:p14="http://schemas.microsoft.com/office/powerpoint/2010/main" val="297043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Arial</vt:lpstr>
      <vt:lpstr>Calibri</vt:lpstr>
      <vt:lpstr>Calibri Light</vt:lpstr>
      <vt:lpstr>Celestial</vt:lpstr>
      <vt:lpstr>Voice-Activated Kitchen Assistant  talk to your “kitchen”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Voice-Activated Kitchen Assistant  talk to your “kitchen”</dc:title>
  <dc:creator>Baron Wasden</dc:creator>
  <cp:lastModifiedBy>Baron Wasden</cp:lastModifiedBy>
  <cp:revision>1</cp:revision>
  <dcterms:created xsi:type="dcterms:W3CDTF">2020-11-30T20:50:41Z</dcterms:created>
  <dcterms:modified xsi:type="dcterms:W3CDTF">2020-11-30T21:22:07Z</dcterms:modified>
</cp:coreProperties>
</file>