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782842-1409-46E8-9B7A-9AE3FAA6E963}" v="5" dt="2021-04-30T23:29:40.3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Friday, April 30,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52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Friday, April 30,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36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Friday, April 30,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03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Friday, April 30,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618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Friday, April 30,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299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Friday, April 30,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74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Friday, April 30, 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58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Friday, April 30,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9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Friday, April 30,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58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Friday, April 30,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85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Friday, April 30,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22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Friday, April 30,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6494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40000"/>
        </a:lnSpc>
        <a:spcBef>
          <a:spcPts val="10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2" name="Rectangle 134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16FE17-E89B-404F-9A96-CC60DA618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5" y="662400"/>
            <a:ext cx="11293200" cy="1000800"/>
          </a:xfrm>
        </p:spPr>
        <p:txBody>
          <a:bodyPr anchor="ctr">
            <a:normAutofit/>
          </a:bodyPr>
          <a:lstStyle/>
          <a:p>
            <a:r>
              <a:rPr lang="en-US"/>
              <a:t>Wagon Vs Wild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B6D982-347D-47AC-86BA-35F774252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5" y="1652400"/>
            <a:ext cx="11293200" cy="984885"/>
          </a:xfrm>
        </p:spPr>
        <p:txBody>
          <a:bodyPr anchor="ctr"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endParaRPr lang="en-US" sz="1600" dirty="0"/>
          </a:p>
          <a:p>
            <a:pPr>
              <a:lnSpc>
                <a:spcPct val="110000"/>
              </a:lnSpc>
            </a:pPr>
            <a:r>
              <a:rPr lang="en-US" sz="1600" dirty="0"/>
              <a:t>Developer: Connor Smith 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A Text Based Adventure Game Inspired By Oregon Trail!    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URL: https://github.com/ksu-is/Wagon-vs-Wild             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the oregon trail art prints - Bing Images | Western art, Art, Interesting  art">
            <a:extLst>
              <a:ext uri="{FF2B5EF4-FFF2-40B4-BE49-F238E27FC236}">
                <a16:creationId xmlns:a16="http://schemas.microsoft.com/office/drawing/2014/main" id="{F9194170-156E-4F77-B3C3-243C1B7458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19" b="14794"/>
          <a:stretch/>
        </p:blipFill>
        <p:spPr bwMode="auto">
          <a:xfrm>
            <a:off x="20" y="2959198"/>
            <a:ext cx="12191980" cy="3898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12822"/>
      </p:ext>
    </p:extLst>
  </p:cSld>
  <p:clrMapOvr>
    <a:masterClrMapping/>
  </p:clrMapOvr>
</p:sld>
</file>

<file path=ppt/theme/theme1.xml><?xml version="1.0" encoding="utf-8"?>
<a:theme xmlns:a="http://schemas.openxmlformats.org/drawingml/2006/main" name="ThinLineVTI">
  <a:themeElements>
    <a:clrScheme name="ThinLines Color Schem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AC8"/>
      </a:accent1>
      <a:accent2>
        <a:srgbClr val="794DFF"/>
      </a:accent2>
      <a:accent3>
        <a:srgbClr val="00D17D"/>
      </a:accent3>
      <a:accent4>
        <a:srgbClr val="404040"/>
      </a:accent4>
      <a:accent5>
        <a:srgbClr val="FE5D21"/>
      </a:accent5>
      <a:accent6>
        <a:srgbClr val="B3B3B3"/>
      </a:accent6>
      <a:hlink>
        <a:srgbClr val="3E8FF1"/>
      </a:hlink>
      <a:folHlink>
        <a:srgbClr val="939393"/>
      </a:folHlink>
    </a:clrScheme>
    <a:fontScheme name="Custom 3">
      <a:majorFont>
        <a:latin typeface="Sagona Book"/>
        <a:ea typeface=""/>
        <a:cs typeface=""/>
      </a:majorFont>
      <a:minorFont>
        <a:latin typeface="Univers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2512A89EC79648B95A050979EBE00F" ma:contentTypeVersion="5" ma:contentTypeDescription="Create a new document." ma:contentTypeScope="" ma:versionID="aa6dc0ff4d8062e38901ea4296ae8e85">
  <xsd:schema xmlns:xsd="http://www.w3.org/2001/XMLSchema" xmlns:xs="http://www.w3.org/2001/XMLSchema" xmlns:p="http://schemas.microsoft.com/office/2006/metadata/properties" xmlns:ns3="15f3eecb-dc4c-4cd9-afda-850d7f482c49" xmlns:ns4="6c7926b7-2f6d-42b5-885d-d9687820076d" targetNamespace="http://schemas.microsoft.com/office/2006/metadata/properties" ma:root="true" ma:fieldsID="07c11cc3870a6597cb9d5813e26b038a" ns3:_="" ns4:_="">
    <xsd:import namespace="15f3eecb-dc4c-4cd9-afda-850d7f482c49"/>
    <xsd:import namespace="6c7926b7-2f6d-42b5-885d-d9687820076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f3eecb-dc4c-4cd9-afda-850d7f482c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7926b7-2f6d-42b5-885d-d9687820076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53F1AB-77CA-431E-BFFD-FAA52B0A03B5}">
  <ds:schemaRefs>
    <ds:schemaRef ds:uri="http://schemas.microsoft.com/office/2006/documentManagement/types"/>
    <ds:schemaRef ds:uri="6c7926b7-2f6d-42b5-885d-d9687820076d"/>
    <ds:schemaRef ds:uri="http://purl.org/dc/elements/1.1/"/>
    <ds:schemaRef ds:uri="http://purl.org/dc/terms/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15f3eecb-dc4c-4cd9-afda-850d7f482c49"/>
  </ds:schemaRefs>
</ds:datastoreItem>
</file>

<file path=customXml/itemProps2.xml><?xml version="1.0" encoding="utf-8"?>
<ds:datastoreItem xmlns:ds="http://schemas.openxmlformats.org/officeDocument/2006/customXml" ds:itemID="{525A5D4D-B0DB-490F-913B-3108BCD6FD5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118854-74E4-4B35-B1D3-CEE3E559CF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f3eecb-dc4c-4cd9-afda-850d7f482c49"/>
    <ds:schemaRef ds:uri="6c7926b7-2f6d-42b5-885d-d968782007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 Light</vt:lpstr>
      <vt:lpstr>Sagona Book</vt:lpstr>
      <vt:lpstr>Univers</vt:lpstr>
      <vt:lpstr>ThinLineVTI</vt:lpstr>
      <vt:lpstr>Wagon Vs Wild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Wagon Vs Wild</dc:title>
  <dc:creator>Connor Smith</dc:creator>
  <cp:lastModifiedBy>Connor Smith</cp:lastModifiedBy>
  <cp:revision>2</cp:revision>
  <dcterms:created xsi:type="dcterms:W3CDTF">2021-04-30T22:48:53Z</dcterms:created>
  <dcterms:modified xsi:type="dcterms:W3CDTF">2021-04-30T23:29:40Z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0x0101003E2512A89EC79648B95A050979EBE00F</vt:lpwstr>
  </property>
</Properties>
</file>