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95394" autoAdjust="0"/>
  </p:normalViewPr>
  <p:slideViewPr>
    <p:cSldViewPr snapToGrid="0">
      <p:cViewPr varScale="1">
        <p:scale>
          <a:sx n="103" d="100"/>
          <a:sy n="103" d="100"/>
        </p:scale>
        <p:origin x="246" y="14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915333"/>
            <a:ext cx="5221224" cy="3056343"/>
          </a:xfrm>
        </p:spPr>
        <p:txBody>
          <a:bodyPr/>
          <a:lstStyle/>
          <a:p>
            <a:r>
              <a:rPr lang="en-US" dirty="0"/>
              <a:t>Weather Forecast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475AF-1AAA-65F7-181C-B942B06E48B3}"/>
              </a:ext>
            </a:extLst>
          </p:cNvPr>
          <p:cNvSpPr txBox="1"/>
          <p:nvPr/>
        </p:nvSpPr>
        <p:spPr>
          <a:xfrm>
            <a:off x="9432323" y="1389692"/>
            <a:ext cx="20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Lorenzo Leighton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877930-D5FF-1EBD-EF04-F1EA8872CDAE}"/>
              </a:ext>
            </a:extLst>
          </p:cNvPr>
          <p:cNvCxnSpPr/>
          <p:nvPr/>
        </p:nvCxnSpPr>
        <p:spPr>
          <a:xfrm flipV="1">
            <a:off x="9279114" y="914400"/>
            <a:ext cx="0" cy="131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1A966A-3487-1581-C18C-932AD37A41D6}"/>
              </a:ext>
            </a:extLst>
          </p:cNvPr>
          <p:cNvSpPr txBox="1"/>
          <p:nvPr/>
        </p:nvSpPr>
        <p:spPr>
          <a:xfrm>
            <a:off x="6531428" y="3059668"/>
            <a:ext cx="497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lightweight Python program for quickly checking weather information in a given area.</a:t>
            </a:r>
          </a:p>
        </p:txBody>
      </p:sp>
      <p:pic>
        <p:nvPicPr>
          <p:cNvPr id="8" name="Picture 7" descr="A set of weather icons&#10;&#10;Description automatically generated">
            <a:extLst>
              <a:ext uri="{FF2B5EF4-FFF2-40B4-BE49-F238E27FC236}">
                <a16:creationId xmlns:a16="http://schemas.microsoft.com/office/drawing/2014/main" id="{816AD9F8-1ADE-9F2A-D85F-ABCB6ABA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79" y="4000276"/>
            <a:ext cx="2670069" cy="25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{EBC7BD9D-AC81-43F9-A551-AFB8B168000A}tf16411248_win32</Template>
  <TotalTime>9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Weather 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</dc:title>
  <dc:creator>Lorenzo Leighton</dc:creator>
  <cp:lastModifiedBy>Lorenzo Leighton</cp:lastModifiedBy>
  <cp:revision>1</cp:revision>
  <dcterms:created xsi:type="dcterms:W3CDTF">2024-04-27T02:34:10Z</dcterms:created>
  <dcterms:modified xsi:type="dcterms:W3CDTF">2024-04-27T02:43:58Z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