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1D0C1-8706-D7EB-7F42-C6DB447897F7}" v="42" dt="2025-07-21T22:31:52.532"/>
    <p1510:client id="{BADA2A21-42F1-645C-C8D1-95321D7A334B}" v="354" dt="2025-07-20T23:36:25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8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9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8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8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47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03" r:id="rId4"/>
    <p:sldLayoutId id="2147483704" r:id="rId5"/>
    <p:sldLayoutId id="2147483709" r:id="rId6"/>
    <p:sldLayoutId id="2147483705" r:id="rId7"/>
    <p:sldLayoutId id="2147483706" r:id="rId8"/>
    <p:sldLayoutId id="2147483707" r:id="rId9"/>
    <p:sldLayoutId id="2147483708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verge.com/rss/index.x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8126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Verge-RSS-Scraper</a:t>
            </a:r>
            <a:br>
              <a:rPr lang="en-US" sz="2800" dirty="0"/>
            </a:br>
            <a:r>
              <a:rPr lang="en-US" sz="1600" dirty="0"/>
              <a:t>The News You Need, Delivered Instantly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A99152-F20B-1FC8-C16B-49501C614490}"/>
              </a:ext>
            </a:extLst>
          </p:cNvPr>
          <p:cNvSpPr txBox="1"/>
          <p:nvPr/>
        </p:nvSpPr>
        <p:spPr>
          <a:xfrm>
            <a:off x="700088" y="1719436"/>
            <a:ext cx="5958216" cy="422892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600"/>
              </a:spcAft>
            </a:pPr>
            <a:r>
              <a:rPr lang="en-US" sz="1200" b="1" dirty="0"/>
              <a:t>Project Purpose</a:t>
            </a:r>
            <a:endParaRPr lang="en-US" sz="12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Automatically delivers the 10 latest headlines from </a:t>
            </a:r>
            <a:r>
              <a:rPr lang="en-US" sz="1200" i="1" dirty="0"/>
              <a:t>The Verge</a:t>
            </a:r>
            <a:r>
              <a:rPr lang="en-US" sz="1200" dirty="0"/>
              <a:t>.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Exports them to a Word document with clickable links.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Key Features</a:t>
            </a:r>
            <a:endParaRPr lang="en-US" sz="12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Current version replaces outdated HTML scraping with RSS parsing for consistent content delivery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RSS delivers reliable headline detection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Hyperlinked Word doc output for easy headline skimming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Tech Stack</a:t>
            </a:r>
            <a:endParaRPr lang="en-US" sz="12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Python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err="1"/>
              <a:t>feedparser</a:t>
            </a:r>
            <a:r>
              <a:rPr lang="en-US" sz="1200" dirty="0"/>
              <a:t> – for reading RSS feeds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python-docx – for generating styled Word documents</a:t>
            </a:r>
          </a:p>
          <a:p>
            <a:pPr>
              <a:spcAft>
                <a:spcPts val="600"/>
              </a:spcAft>
            </a:pPr>
            <a:r>
              <a:rPr lang="en-US" sz="1200" b="1" dirty="0"/>
              <a:t>How It Works</a:t>
            </a:r>
            <a:endParaRPr lang="en-US" sz="12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Fetches RSS feed: </a:t>
            </a:r>
            <a:r>
              <a:rPr lang="en-US" sz="1200" dirty="0">
                <a:hlinkClick r:id="rId2"/>
              </a:rPr>
              <a:t>https://www.theverge.com/rss/index.xml</a:t>
            </a:r>
            <a:endParaRPr lang="en-US" sz="1200" dirty="0"/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Extract article titles and URLs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Outputs titles to a Word document with formatted, clickable hyperlinks generated from the URLs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A3D77A-E128-90A8-C422-DFE50F6DB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361" y="719455"/>
            <a:ext cx="3598377" cy="259655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1AD1BFF-D33D-6DA9-08CB-E2EDAE208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545" b="7545"/>
          <a:stretch>
            <a:fillRect/>
          </a:stretch>
        </p:blipFill>
        <p:spPr>
          <a:xfrm>
            <a:off x="7315200" y="3659087"/>
            <a:ext cx="4076700" cy="2423067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AADCFF7-ECBA-2B52-96C9-1F049F2D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4088" y="6356350"/>
            <a:ext cx="45397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 dirty="0">
                <a:latin typeface="+mj-lt"/>
                <a:ea typeface="+mn-ea"/>
                <a:cs typeface="+mn-cs"/>
              </a:rPr>
              <a:t>Project Info​: Solo project </a:t>
            </a:r>
            <a:r>
              <a:rPr lang="en-US" sz="900" dirty="0"/>
              <a:t>by Norman McCord for</a:t>
            </a:r>
            <a:r>
              <a:rPr lang="en-US" sz="900" kern="1200" dirty="0">
                <a:latin typeface="+mj-lt"/>
                <a:ea typeface="+mn-ea"/>
                <a:cs typeface="+mn-cs"/>
              </a:rPr>
              <a:t> IS 3020 - Inspired by and adapted from GitHub project: </a:t>
            </a:r>
            <a:r>
              <a:rPr lang="en-US" sz="900" kern="1200" dirty="0" err="1">
                <a:latin typeface="+mj-lt"/>
                <a:ea typeface="+mn-ea"/>
                <a:cs typeface="+mn-cs"/>
              </a:rPr>
              <a:t>mfakharealam</a:t>
            </a:r>
            <a:r>
              <a:rPr lang="en-US" sz="900" kern="1200" dirty="0">
                <a:latin typeface="+mj-lt"/>
                <a:ea typeface="+mn-ea"/>
                <a:cs typeface="+mn-cs"/>
              </a:rPr>
              <a:t>/Web-Scraper-using-</a:t>
            </a:r>
            <a:r>
              <a:rPr lang="en-US" sz="900" kern="1200" dirty="0" err="1">
                <a:latin typeface="+mj-lt"/>
                <a:ea typeface="+mn-ea"/>
                <a:cs typeface="+mn-cs"/>
              </a:rPr>
              <a:t>BeautifulSoup</a:t>
            </a:r>
            <a:r>
              <a:rPr lang="en-US" sz="900" kern="1200" dirty="0">
                <a:latin typeface="+mj-lt"/>
                <a:ea typeface="+mn-ea"/>
                <a:cs typeface="+mn-cs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ChronicleVTI</vt:lpstr>
      <vt:lpstr>Verge-RSS-Scraper The News You Need, Delivered Instantly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153</cp:revision>
  <dcterms:created xsi:type="dcterms:W3CDTF">2025-07-20T22:09:31Z</dcterms:created>
  <dcterms:modified xsi:type="dcterms:W3CDTF">2025-07-21T22:32:55Z</dcterms:modified>
</cp:coreProperties>
</file>