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DFF"/>
    <a:srgbClr val="5996FF"/>
    <a:srgbClr val="005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67D95-FE65-B0F6-5146-55FB688D43BB}" v="245" dt="2024-04-29T02:46:34.494"/>
    <p1510:client id="{F2574B92-FE0A-0E70-74AE-130111AFEC51}" v="5" dt="2024-04-29T14:34:46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ly Guevara" userId="S::nguevar2@students.kennesaw.edu::a07cbe76-0e75-414c-898a-38fa6244f4b6" providerId="AD" clId="Web-{DF267D95-FE65-B0F6-5146-55FB688D43BB}"/>
    <pc:docChg chg="modSld addMainMaster delMainMaster">
      <pc:chgData name="Nathaly Guevara" userId="S::nguevar2@students.kennesaw.edu::a07cbe76-0e75-414c-898a-38fa6244f4b6" providerId="AD" clId="Web-{DF267D95-FE65-B0F6-5146-55FB688D43BB}" dt="2024-04-29T02:46:34.494" v="204" actId="20577"/>
      <pc:docMkLst>
        <pc:docMk/>
      </pc:docMkLst>
      <pc:sldChg chg="addSp modSp mod setBg modClrScheme setClrOvrMap chgLayout">
        <pc:chgData name="Nathaly Guevara" userId="S::nguevar2@students.kennesaw.edu::a07cbe76-0e75-414c-898a-38fa6244f4b6" providerId="AD" clId="Web-{DF267D95-FE65-B0F6-5146-55FB688D43BB}" dt="2024-04-29T02:46:34.494" v="204" actId="20577"/>
        <pc:sldMkLst>
          <pc:docMk/>
          <pc:sldMk cId="109857222" sldId="256"/>
        </pc:sldMkLst>
        <pc:spChg chg="mod">
          <ac:chgData name="Nathaly Guevara" userId="S::nguevar2@students.kennesaw.edu::a07cbe76-0e75-414c-898a-38fa6244f4b6" providerId="AD" clId="Web-{DF267D95-FE65-B0F6-5146-55FB688D43BB}" dt="2024-04-29T02:45:32.024" v="194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athaly Guevara" userId="S::nguevar2@students.kennesaw.edu::a07cbe76-0e75-414c-898a-38fa6244f4b6" providerId="AD" clId="Web-{DF267D95-FE65-B0F6-5146-55FB688D43BB}" dt="2024-04-29T02:46:34.494" v="204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Nathaly Guevara" userId="S::nguevar2@students.kennesaw.edu::a07cbe76-0e75-414c-898a-38fa6244f4b6" providerId="AD" clId="Web-{DF267D95-FE65-B0F6-5146-55FB688D43BB}" dt="2024-04-29T02:45:19.164" v="193" actId="14100"/>
          <ac:spMkLst>
            <pc:docMk/>
            <pc:sldMk cId="109857222" sldId="256"/>
            <ac:spMk id="5" creationId="{8FD28D16-AC5F-2206-1ED8-1A29F38D0468}"/>
          </ac:spMkLst>
        </pc:spChg>
        <pc:spChg chg="add mod">
          <ac:chgData name="Nathaly Guevara" userId="S::nguevar2@students.kennesaw.edu::a07cbe76-0e75-414c-898a-38fa6244f4b6" providerId="AD" clId="Web-{DF267D95-FE65-B0F6-5146-55FB688D43BB}" dt="2024-04-29T02:43:06.456" v="168" actId="1076"/>
          <ac:spMkLst>
            <pc:docMk/>
            <pc:sldMk cId="109857222" sldId="256"/>
            <ac:spMk id="6" creationId="{4550F70E-BE7A-F2B6-0E63-9287E1EB149C}"/>
          </ac:spMkLst>
        </pc:spChg>
        <pc:spChg chg="add">
          <ac:chgData name="Nathaly Guevara" userId="S::nguevar2@students.kennesaw.edu::a07cbe76-0e75-414c-898a-38fa6244f4b6" providerId="AD" clId="Web-{DF267D95-FE65-B0F6-5146-55FB688D43BB}" dt="2024-04-29T02:34:16.923" v="44"/>
          <ac:spMkLst>
            <pc:docMk/>
            <pc:sldMk cId="109857222" sldId="256"/>
            <ac:spMk id="9" creationId="{33E93247-6229-44AB-A550-739E971E690B}"/>
          </ac:spMkLst>
        </pc:spChg>
        <pc:spChg chg="add">
          <ac:chgData name="Nathaly Guevara" userId="S::nguevar2@students.kennesaw.edu::a07cbe76-0e75-414c-898a-38fa6244f4b6" providerId="AD" clId="Web-{DF267D95-FE65-B0F6-5146-55FB688D43BB}" dt="2024-04-29T02:34:16.923" v="44"/>
          <ac:spMkLst>
            <pc:docMk/>
            <pc:sldMk cId="109857222" sldId="256"/>
            <ac:spMk id="13" creationId="{EFBAAD93-7DE6-47D1-3609-446AE138A223}"/>
          </ac:spMkLst>
        </pc:spChg>
        <pc:picChg chg="add mod">
          <ac:chgData name="Nathaly Guevara" userId="S::nguevar2@students.kennesaw.edu::a07cbe76-0e75-414c-898a-38fa6244f4b6" providerId="AD" clId="Web-{DF267D95-FE65-B0F6-5146-55FB688D43BB}" dt="2024-04-29T02:44:45.866" v="188"/>
          <ac:picMkLst>
            <pc:docMk/>
            <pc:sldMk cId="109857222" sldId="256"/>
            <ac:picMk id="4" creationId="{732866FF-9780-CA5F-5D44-3ADA65568CF5}"/>
          </ac:picMkLst>
        </pc:picChg>
        <pc:cxnChg chg="add">
          <ac:chgData name="Nathaly Guevara" userId="S::nguevar2@students.kennesaw.edu::a07cbe76-0e75-414c-898a-38fa6244f4b6" providerId="AD" clId="Web-{DF267D95-FE65-B0F6-5146-55FB688D43BB}" dt="2024-04-29T02:34:16.923" v="44"/>
          <ac:cxnSpMkLst>
            <pc:docMk/>
            <pc:sldMk cId="109857222" sldId="256"/>
            <ac:cxnSpMk id="11" creationId="{EE2E603F-4A95-4FE8-BB06-211DFD75DBEF}"/>
          </ac:cxnSpMkLst>
        </pc:cxnChg>
        <pc:cxnChg chg="add">
          <ac:chgData name="Nathaly Guevara" userId="S::nguevar2@students.kennesaw.edu::a07cbe76-0e75-414c-898a-38fa6244f4b6" providerId="AD" clId="Web-{DF267D95-FE65-B0F6-5146-55FB688D43BB}" dt="2024-04-29T02:34:16.923" v="44"/>
          <ac:cxnSpMkLst>
            <pc:docMk/>
            <pc:sldMk cId="109857222" sldId="256"/>
            <ac:cxnSpMk id="15" creationId="{90236859-7780-1451-40B8-74A77E2715DD}"/>
          </ac:cxnSpMkLst>
        </pc:cxnChg>
      </pc:sldChg>
      <pc:sldMasterChg chg="del delSldLayout">
        <pc:chgData name="Nathaly Guevara" userId="S::nguevar2@students.kennesaw.edu::a07cbe76-0e75-414c-898a-38fa6244f4b6" providerId="AD" clId="Web-{DF267D95-FE65-B0F6-5146-55FB688D43BB}" dt="2024-04-29T02:34:16.923" v="44"/>
        <pc:sldMasterMkLst>
          <pc:docMk/>
          <pc:sldMasterMk cId="2460954070" sldId="2147483660"/>
        </pc:sldMasterMkLst>
        <pc:sldLayoutChg chg="del">
          <pc:chgData name="Nathaly Guevara" userId="S::nguevar2@students.kennesaw.edu::a07cbe76-0e75-414c-898a-38fa6244f4b6" providerId="AD" clId="Web-{DF267D95-FE65-B0F6-5146-55FB688D43BB}" dt="2024-04-29T02:34:16.923" v="4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athaly Guevara" userId="S::nguevar2@students.kennesaw.edu::a07cbe76-0e75-414c-898a-38fa6244f4b6" providerId="AD" clId="Web-{DF267D95-FE65-B0F6-5146-55FB688D43BB}" dt="2024-04-29T02:34:16.923" v="4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athaly Guevara" userId="S::nguevar2@students.kennesaw.edu::a07cbe76-0e75-414c-898a-38fa6244f4b6" providerId="AD" clId="Web-{DF267D95-FE65-B0F6-5146-55FB688D43BB}" dt="2024-04-29T02:34:16.923" v="4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athaly Guevara" userId="S::nguevar2@students.kennesaw.edu::a07cbe76-0e75-414c-898a-38fa6244f4b6" providerId="AD" clId="Web-{DF267D95-FE65-B0F6-5146-55FB688D43BB}" dt="2024-04-29T02:34:16.923" v="4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athaly Guevara" userId="S::nguevar2@students.kennesaw.edu::a07cbe76-0e75-414c-898a-38fa6244f4b6" providerId="AD" clId="Web-{DF267D95-FE65-B0F6-5146-55FB688D43BB}" dt="2024-04-29T02:34:16.923" v="4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athaly Guevara" userId="S::nguevar2@students.kennesaw.edu::a07cbe76-0e75-414c-898a-38fa6244f4b6" providerId="AD" clId="Web-{DF267D95-FE65-B0F6-5146-55FB688D43BB}" dt="2024-04-29T02:34:16.923" v="4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athaly Guevara" userId="S::nguevar2@students.kennesaw.edu::a07cbe76-0e75-414c-898a-38fa6244f4b6" providerId="AD" clId="Web-{DF267D95-FE65-B0F6-5146-55FB688D43BB}" dt="2024-04-29T02:34:16.923" v="4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athaly Guevara" userId="S::nguevar2@students.kennesaw.edu::a07cbe76-0e75-414c-898a-38fa6244f4b6" providerId="AD" clId="Web-{DF267D95-FE65-B0F6-5146-55FB688D43BB}" dt="2024-04-29T02:34:16.923" v="4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athaly Guevara" userId="S::nguevar2@students.kennesaw.edu::a07cbe76-0e75-414c-898a-38fa6244f4b6" providerId="AD" clId="Web-{DF267D95-FE65-B0F6-5146-55FB688D43BB}" dt="2024-04-29T02:34:16.923" v="4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athaly Guevara" userId="S::nguevar2@students.kennesaw.edu::a07cbe76-0e75-414c-898a-38fa6244f4b6" providerId="AD" clId="Web-{DF267D95-FE65-B0F6-5146-55FB688D43BB}" dt="2024-04-29T02:34:16.923" v="4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athaly Guevara" userId="S::nguevar2@students.kennesaw.edu::a07cbe76-0e75-414c-898a-38fa6244f4b6" providerId="AD" clId="Web-{DF267D95-FE65-B0F6-5146-55FB688D43BB}" dt="2024-04-29T02:34:16.923" v="4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Nathaly Guevara" userId="S::nguevar2@students.kennesaw.edu::a07cbe76-0e75-414c-898a-38fa6244f4b6" providerId="AD" clId="Web-{DF267D95-FE65-B0F6-5146-55FB688D43BB}" dt="2024-04-29T02:34:16.923" v="44"/>
        <pc:sldMasterMkLst>
          <pc:docMk/>
          <pc:sldMasterMk cId="2286574271" sldId="2147483685"/>
        </pc:sldMasterMkLst>
        <pc:sldLayoutChg chg="add">
          <pc:chgData name="Nathaly Guevara" userId="S::nguevar2@students.kennesaw.edu::a07cbe76-0e75-414c-898a-38fa6244f4b6" providerId="AD" clId="Web-{DF267D95-FE65-B0F6-5146-55FB688D43BB}" dt="2024-04-29T02:34:16.923" v="44"/>
          <pc:sldLayoutMkLst>
            <pc:docMk/>
            <pc:sldMasterMk cId="2286574271" sldId="2147483685"/>
            <pc:sldLayoutMk cId="1841333601" sldId="2147483674"/>
          </pc:sldLayoutMkLst>
        </pc:sldLayoutChg>
        <pc:sldLayoutChg chg="add">
          <pc:chgData name="Nathaly Guevara" userId="S::nguevar2@students.kennesaw.edu::a07cbe76-0e75-414c-898a-38fa6244f4b6" providerId="AD" clId="Web-{DF267D95-FE65-B0F6-5146-55FB688D43BB}" dt="2024-04-29T02:34:16.923" v="44"/>
          <pc:sldLayoutMkLst>
            <pc:docMk/>
            <pc:sldMasterMk cId="2286574271" sldId="2147483685"/>
            <pc:sldLayoutMk cId="1900834935" sldId="2147483675"/>
          </pc:sldLayoutMkLst>
        </pc:sldLayoutChg>
        <pc:sldLayoutChg chg="add">
          <pc:chgData name="Nathaly Guevara" userId="S::nguevar2@students.kennesaw.edu::a07cbe76-0e75-414c-898a-38fa6244f4b6" providerId="AD" clId="Web-{DF267D95-FE65-B0F6-5146-55FB688D43BB}" dt="2024-04-29T02:34:16.923" v="44"/>
          <pc:sldLayoutMkLst>
            <pc:docMk/>
            <pc:sldMasterMk cId="2286574271" sldId="2147483685"/>
            <pc:sldLayoutMk cId="1540767330" sldId="2147483676"/>
          </pc:sldLayoutMkLst>
        </pc:sldLayoutChg>
        <pc:sldLayoutChg chg="add">
          <pc:chgData name="Nathaly Guevara" userId="S::nguevar2@students.kennesaw.edu::a07cbe76-0e75-414c-898a-38fa6244f4b6" providerId="AD" clId="Web-{DF267D95-FE65-B0F6-5146-55FB688D43BB}" dt="2024-04-29T02:34:16.923" v="44"/>
          <pc:sldLayoutMkLst>
            <pc:docMk/>
            <pc:sldMasterMk cId="2286574271" sldId="2147483685"/>
            <pc:sldLayoutMk cId="3512138412" sldId="2147483677"/>
          </pc:sldLayoutMkLst>
        </pc:sldLayoutChg>
        <pc:sldLayoutChg chg="add">
          <pc:chgData name="Nathaly Guevara" userId="S::nguevar2@students.kennesaw.edu::a07cbe76-0e75-414c-898a-38fa6244f4b6" providerId="AD" clId="Web-{DF267D95-FE65-B0F6-5146-55FB688D43BB}" dt="2024-04-29T02:34:16.923" v="44"/>
          <pc:sldLayoutMkLst>
            <pc:docMk/>
            <pc:sldMasterMk cId="2286574271" sldId="2147483685"/>
            <pc:sldLayoutMk cId="2904288892" sldId="2147483678"/>
          </pc:sldLayoutMkLst>
        </pc:sldLayoutChg>
        <pc:sldLayoutChg chg="add">
          <pc:chgData name="Nathaly Guevara" userId="S::nguevar2@students.kennesaw.edu::a07cbe76-0e75-414c-898a-38fa6244f4b6" providerId="AD" clId="Web-{DF267D95-FE65-B0F6-5146-55FB688D43BB}" dt="2024-04-29T02:34:16.923" v="44"/>
          <pc:sldLayoutMkLst>
            <pc:docMk/>
            <pc:sldMasterMk cId="2286574271" sldId="2147483685"/>
            <pc:sldLayoutMk cId="626101743" sldId="2147483679"/>
          </pc:sldLayoutMkLst>
        </pc:sldLayoutChg>
        <pc:sldLayoutChg chg="add">
          <pc:chgData name="Nathaly Guevara" userId="S::nguevar2@students.kennesaw.edu::a07cbe76-0e75-414c-898a-38fa6244f4b6" providerId="AD" clId="Web-{DF267D95-FE65-B0F6-5146-55FB688D43BB}" dt="2024-04-29T02:34:16.923" v="44"/>
          <pc:sldLayoutMkLst>
            <pc:docMk/>
            <pc:sldMasterMk cId="2286574271" sldId="2147483685"/>
            <pc:sldLayoutMk cId="3393960999" sldId="2147483680"/>
          </pc:sldLayoutMkLst>
        </pc:sldLayoutChg>
        <pc:sldLayoutChg chg="add">
          <pc:chgData name="Nathaly Guevara" userId="S::nguevar2@students.kennesaw.edu::a07cbe76-0e75-414c-898a-38fa6244f4b6" providerId="AD" clId="Web-{DF267D95-FE65-B0F6-5146-55FB688D43BB}" dt="2024-04-29T02:34:16.923" v="44"/>
          <pc:sldLayoutMkLst>
            <pc:docMk/>
            <pc:sldMasterMk cId="2286574271" sldId="2147483685"/>
            <pc:sldLayoutMk cId="266154697" sldId="2147483681"/>
          </pc:sldLayoutMkLst>
        </pc:sldLayoutChg>
        <pc:sldLayoutChg chg="add">
          <pc:chgData name="Nathaly Guevara" userId="S::nguevar2@students.kennesaw.edu::a07cbe76-0e75-414c-898a-38fa6244f4b6" providerId="AD" clId="Web-{DF267D95-FE65-B0F6-5146-55FB688D43BB}" dt="2024-04-29T02:34:16.923" v="44"/>
          <pc:sldLayoutMkLst>
            <pc:docMk/>
            <pc:sldMasterMk cId="2286574271" sldId="2147483685"/>
            <pc:sldLayoutMk cId="489448149" sldId="2147483682"/>
          </pc:sldLayoutMkLst>
        </pc:sldLayoutChg>
        <pc:sldLayoutChg chg="add">
          <pc:chgData name="Nathaly Guevara" userId="S::nguevar2@students.kennesaw.edu::a07cbe76-0e75-414c-898a-38fa6244f4b6" providerId="AD" clId="Web-{DF267D95-FE65-B0F6-5146-55FB688D43BB}" dt="2024-04-29T02:34:16.923" v="44"/>
          <pc:sldLayoutMkLst>
            <pc:docMk/>
            <pc:sldMasterMk cId="2286574271" sldId="2147483685"/>
            <pc:sldLayoutMk cId="3564972564" sldId="2147483683"/>
          </pc:sldLayoutMkLst>
        </pc:sldLayoutChg>
        <pc:sldLayoutChg chg="add">
          <pc:chgData name="Nathaly Guevara" userId="S::nguevar2@students.kennesaw.edu::a07cbe76-0e75-414c-898a-38fa6244f4b6" providerId="AD" clId="Web-{DF267D95-FE65-B0F6-5146-55FB688D43BB}" dt="2024-04-29T02:34:16.923" v="44"/>
          <pc:sldLayoutMkLst>
            <pc:docMk/>
            <pc:sldMasterMk cId="2286574271" sldId="2147483685"/>
            <pc:sldLayoutMk cId="3273094248" sldId="2147483684"/>
          </pc:sldLayoutMkLst>
        </pc:sldLayoutChg>
      </pc:sldMasterChg>
    </pc:docChg>
  </pc:docChgLst>
  <pc:docChgLst>
    <pc:chgData name="Nathaly Guevara" userId="S::nguevar2@students.kennesaw.edu::a07cbe76-0e75-414c-898a-38fa6244f4b6" providerId="AD" clId="Web-{F2574B92-FE0A-0E70-74AE-130111AFEC51}"/>
    <pc:docChg chg="modSld">
      <pc:chgData name="Nathaly Guevara" userId="S::nguevar2@students.kennesaw.edu::a07cbe76-0e75-414c-898a-38fa6244f4b6" providerId="AD" clId="Web-{F2574B92-FE0A-0E70-74AE-130111AFEC51}" dt="2024-04-29T14:34:46.736" v="3" actId="1076"/>
      <pc:docMkLst>
        <pc:docMk/>
      </pc:docMkLst>
      <pc:sldChg chg="addSp modSp">
        <pc:chgData name="Nathaly Guevara" userId="S::nguevar2@students.kennesaw.edu::a07cbe76-0e75-414c-898a-38fa6244f4b6" providerId="AD" clId="Web-{F2574B92-FE0A-0E70-74AE-130111AFEC51}" dt="2024-04-29T14:34:46.736" v="3" actId="1076"/>
        <pc:sldMkLst>
          <pc:docMk/>
          <pc:sldMk cId="109857222" sldId="256"/>
        </pc:sldMkLst>
        <pc:picChg chg="add mod">
          <ac:chgData name="Nathaly Guevara" userId="S::nguevar2@students.kennesaw.edu::a07cbe76-0e75-414c-898a-38fa6244f4b6" providerId="AD" clId="Web-{F2574B92-FE0A-0E70-74AE-130111AFEC51}" dt="2024-04-29T14:34:46.736" v="3" actId="1076"/>
          <ac:picMkLst>
            <pc:docMk/>
            <pc:sldMk cId="109857222" sldId="256"/>
            <ac:picMk id="7" creationId="{9FC44E0F-F901-2902-32C3-E1E78FD823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6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0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4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7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8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3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3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7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ksu-is/weekly-schedule-creato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age in a planner">
            <a:extLst>
              <a:ext uri="{FF2B5EF4-FFF2-40B4-BE49-F238E27FC236}">
                <a16:creationId xmlns:a16="http://schemas.microsoft.com/office/drawing/2014/main" id="{732866FF-9780-CA5F-5D44-3ADA65568C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2000"/>
          </a:blip>
          <a:srcRect t="2885" r="-2" b="1271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BAAD93-7DE6-47D1-3609-446AE138A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45000"/>
                </a:schemeClr>
              </a:gs>
              <a:gs pos="26000">
                <a:schemeClr val="bg1">
                  <a:alpha val="32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5736" y="1038353"/>
            <a:ext cx="4390093" cy="3510643"/>
          </a:xfrm>
        </p:spPr>
        <p:txBody>
          <a:bodyPr anchor="t">
            <a:normAutofit/>
          </a:bodyPr>
          <a:lstStyle/>
          <a:p>
            <a:r>
              <a:rPr lang="en-US" sz="6000" dirty="0"/>
              <a:t>Weekly </a:t>
            </a:r>
            <a:r>
              <a:rPr lang="en-US" sz="6000" dirty="0">
                <a:solidFill>
                  <a:srgbClr val="C9DDFF"/>
                </a:solidFill>
              </a:rPr>
              <a:t>Schedule</a:t>
            </a:r>
            <a:r>
              <a:rPr lang="en-US" sz="6000" dirty="0"/>
              <a:t> Creator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5736" y="5496945"/>
            <a:ext cx="4779199" cy="8496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dirty="0"/>
              <a:t>Presented by Nathaly Guevara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236859-7780-1451-40B8-74A77E27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6232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FD28D16-AC5F-2206-1ED8-1A29F38D0468}"/>
              </a:ext>
            </a:extLst>
          </p:cNvPr>
          <p:cNvSpPr txBox="1"/>
          <p:nvPr/>
        </p:nvSpPr>
        <p:spPr>
          <a:xfrm>
            <a:off x="7148208" y="4546060"/>
            <a:ext cx="481032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 simple, yet smarter way to code and organize your week!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0F70E-BE7A-F2B6-0E63-9287E1EB149C}"/>
              </a:ext>
            </a:extLst>
          </p:cNvPr>
          <p:cNvSpPr txBox="1"/>
          <p:nvPr/>
        </p:nvSpPr>
        <p:spPr>
          <a:xfrm>
            <a:off x="7148209" y="3905655"/>
            <a:ext cx="52318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www.github.com/ksu-is/weekly-schedule-creator</a:t>
            </a:r>
            <a:r>
              <a:rPr lang="en-US" dirty="0"/>
              <a:t> 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FC44E0F-F901-2902-32C3-E1E78FD82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20" y="1200912"/>
            <a:ext cx="6492201" cy="44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ChronicleVTI</vt:lpstr>
      <vt:lpstr>Weekly Schedule Creator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97</cp:revision>
  <dcterms:created xsi:type="dcterms:W3CDTF">2024-04-29T02:31:33Z</dcterms:created>
  <dcterms:modified xsi:type="dcterms:W3CDTF">2024-04-29T14:34:46Z</dcterms:modified>
</cp:coreProperties>
</file>