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75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26951E3-958F-4611-B170-D081BA0250F9}" type="datetimeFigureOut">
              <a:rPr lang="en-US" smtClean="0"/>
              <a:t>4/30/2023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6752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11222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26951E3-958F-4611-B170-D081BA0250F9}" type="datetimeFigureOut">
              <a:rPr lang="en-US" smtClean="0"/>
              <a:pPr/>
              <a:t>4/30/2023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65011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26951E3-958F-4611-B170-D081BA0250F9}" type="datetimeFigureOut">
              <a:rPr lang="en-US" smtClean="0"/>
              <a:pPr/>
              <a:t>4/30/2023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57871EFB-7B9E-4E86-A89E-697E8EBB06F2}"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5878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26951E3-958F-4611-B170-D081BA0250F9}" type="datetimeFigureOut">
              <a:rPr lang="en-US" smtClean="0"/>
              <a:pPr/>
              <a:t>4/30/2023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724931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6951E3-958F-4611-B170-D081BA0250F9}" type="datetimeFigureOut">
              <a:rPr lang="en-US" smtClean="0"/>
              <a:pPr/>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814647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6951E3-958F-4611-B170-D081BA0250F9}" type="datetimeFigureOut">
              <a:rPr lang="en-US" smtClean="0"/>
              <a:pPr/>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316420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75783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26951E3-958F-4611-B170-D081BA0250F9}" type="datetimeFigureOut">
              <a:rPr lang="en-US" smtClean="0"/>
              <a:t>4/30/2023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5499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270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26951E3-958F-4611-B170-D081BA0250F9}" type="datetimeFigureOut">
              <a:rPr lang="en-US" smtClean="0"/>
              <a:t>4/30/2023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5285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5569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8851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4382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9891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0466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6275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6951E3-958F-4611-B170-D081BA0250F9}" type="datetimeFigureOut">
              <a:rPr lang="en-US" smtClean="0"/>
              <a:pPr/>
              <a:t>4/30/2023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01727019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ksu-is/Whereto-"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577CC7-6B96-4908-84E4-0D2AC01834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3094519A-B61A-4BE2-9E40-30E744081B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2" name="Rectangle 11">
            <a:extLst>
              <a:ext uri="{FF2B5EF4-FFF2-40B4-BE49-F238E27FC236}">
                <a16:creationId xmlns:a16="http://schemas.microsoft.com/office/drawing/2014/main" id="{4AA18679-02E7-4659-BA1A-CAF7377C7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and question mark">
            <a:extLst>
              <a:ext uri="{FF2B5EF4-FFF2-40B4-BE49-F238E27FC236}">
                <a16:creationId xmlns:a16="http://schemas.microsoft.com/office/drawing/2014/main" id="{94A082AB-0AE8-3B03-02C4-FA1B3077BA9C}"/>
              </a:ext>
            </a:extLst>
          </p:cNvPr>
          <p:cNvPicPr>
            <a:picLocks noChangeAspect="1"/>
          </p:cNvPicPr>
          <p:nvPr/>
        </p:nvPicPr>
        <p:blipFill rotWithShape="1">
          <a:blip r:embed="rId4">
            <a:alphaModFix amt="40000"/>
          </a:blip>
          <a:srcRect/>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9A970385-4B74-4997-86C1-C30FECD3CC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6" name="Picture 15">
            <a:extLst>
              <a:ext uri="{FF2B5EF4-FFF2-40B4-BE49-F238E27FC236}">
                <a16:creationId xmlns:a16="http://schemas.microsoft.com/office/drawing/2014/main" id="{A0B72229-AEC7-4871-8F9D-EA4EC4DB5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BD1498F7-886F-E702-9B1A-6D6277F13F27}"/>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dirty="0"/>
              <a:t>Where to?</a:t>
            </a:r>
          </a:p>
        </p:txBody>
      </p:sp>
      <p:sp>
        <p:nvSpPr>
          <p:cNvPr id="5" name="TextBox 4">
            <a:extLst>
              <a:ext uri="{FF2B5EF4-FFF2-40B4-BE49-F238E27FC236}">
                <a16:creationId xmlns:a16="http://schemas.microsoft.com/office/drawing/2014/main" id="{2825AF83-9B49-46E8-64D7-E01AA6C34826}"/>
              </a:ext>
            </a:extLst>
          </p:cNvPr>
          <p:cNvSpPr txBox="1"/>
          <p:nvPr/>
        </p:nvSpPr>
        <p:spPr>
          <a:xfrm>
            <a:off x="7673009" y="614149"/>
            <a:ext cx="4253948"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Rounded MT Bold" panose="020F0704030504030204" pitchFamily="34" charset="0"/>
              </a:rPr>
              <a:t>A Python program that scraped the web to find each fights to multiple destinations for those occasions when do not know where you want to go. All you know is you want experience the world.</a:t>
            </a:r>
          </a:p>
          <a:p>
            <a:endParaRPr lang="en-US" dirty="0"/>
          </a:p>
        </p:txBody>
      </p:sp>
      <p:sp>
        <p:nvSpPr>
          <p:cNvPr id="6" name="TextBox 5">
            <a:extLst>
              <a:ext uri="{FF2B5EF4-FFF2-40B4-BE49-F238E27FC236}">
                <a16:creationId xmlns:a16="http://schemas.microsoft.com/office/drawing/2014/main" id="{F0633AA1-2F8F-9DAB-F836-A2B0404B2CF2}"/>
              </a:ext>
            </a:extLst>
          </p:cNvPr>
          <p:cNvSpPr txBox="1"/>
          <p:nvPr/>
        </p:nvSpPr>
        <p:spPr>
          <a:xfrm>
            <a:off x="8017565" y="3114261"/>
            <a:ext cx="3909392" cy="2308324"/>
          </a:xfrm>
          <a:prstGeom prst="rect">
            <a:avLst/>
          </a:prstGeom>
          <a:noFill/>
        </p:spPr>
        <p:txBody>
          <a:bodyPr wrap="square" rtlCol="0">
            <a:spAutoFit/>
          </a:bodyPr>
          <a:lstStyle/>
          <a:p>
            <a:r>
              <a:rPr lang="en-US" dirty="0">
                <a:latin typeface="Arial Rounded MT Bold" panose="020F0704030504030204" pitchFamily="34" charset="0"/>
              </a:rPr>
              <a:t>The script used inputs like departure location, flexible travel dates, and multiple destination inputs. It will output a clear graph that shows the cheapest options and a data frame listing the options (WIP).</a:t>
            </a:r>
          </a:p>
          <a:p>
            <a:endParaRPr lang="en-US" dirty="0"/>
          </a:p>
        </p:txBody>
      </p:sp>
      <p:sp>
        <p:nvSpPr>
          <p:cNvPr id="7" name="TextBox 6">
            <a:extLst>
              <a:ext uri="{FF2B5EF4-FFF2-40B4-BE49-F238E27FC236}">
                <a16:creationId xmlns:a16="http://schemas.microsoft.com/office/drawing/2014/main" id="{26B9B375-A30B-C265-87C8-2692FDE5D888}"/>
              </a:ext>
            </a:extLst>
          </p:cNvPr>
          <p:cNvSpPr txBox="1"/>
          <p:nvPr/>
        </p:nvSpPr>
        <p:spPr>
          <a:xfrm>
            <a:off x="1550504" y="4746235"/>
            <a:ext cx="1908313" cy="1107996"/>
          </a:xfrm>
          <a:prstGeom prst="rect">
            <a:avLst/>
          </a:prstGeom>
          <a:noFill/>
        </p:spPr>
        <p:txBody>
          <a:bodyPr wrap="square" rtlCol="0">
            <a:spAutoFit/>
          </a:bodyPr>
          <a:lstStyle/>
          <a:p>
            <a:r>
              <a:rPr lang="en-US" sz="2400" dirty="0">
                <a:hlinkClick r:id="rId5">
                  <a:extLst>
                    <a:ext uri="{A12FA001-AC4F-418D-AE19-62706E023703}">
                      <ahyp:hlinkClr xmlns:ahyp="http://schemas.microsoft.com/office/drawing/2018/hyperlinkcolor" val="tx"/>
                    </a:ext>
                  </a:extLst>
                </a:hlinkClick>
              </a:rPr>
              <a:t>GitHub Repository</a:t>
            </a:r>
            <a:endParaRPr lang="en-US" sz="2400" dirty="0"/>
          </a:p>
          <a:p>
            <a:endParaRPr lang="en-US" dirty="0"/>
          </a:p>
        </p:txBody>
      </p:sp>
      <p:pic>
        <p:nvPicPr>
          <p:cNvPr id="11" name="Picture 10" descr="Chart, histogram&#10;&#10;Description automatically generated">
            <a:extLst>
              <a:ext uri="{FF2B5EF4-FFF2-40B4-BE49-F238E27FC236}">
                <a16:creationId xmlns:a16="http://schemas.microsoft.com/office/drawing/2014/main" id="{90224E26-EEFF-C719-50B6-FEE7A1D355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812" y="695522"/>
            <a:ext cx="4725823" cy="3243338"/>
          </a:xfrm>
          <a:prstGeom prst="rect">
            <a:avLst/>
          </a:prstGeom>
        </p:spPr>
      </p:pic>
      <p:sp>
        <p:nvSpPr>
          <p:cNvPr id="13" name="TextBox 12">
            <a:extLst>
              <a:ext uri="{FF2B5EF4-FFF2-40B4-BE49-F238E27FC236}">
                <a16:creationId xmlns:a16="http://schemas.microsoft.com/office/drawing/2014/main" id="{B646E1BE-5347-F5F4-A6DC-6A3601F0B265}"/>
              </a:ext>
            </a:extLst>
          </p:cNvPr>
          <p:cNvSpPr txBox="1"/>
          <p:nvPr/>
        </p:nvSpPr>
        <p:spPr>
          <a:xfrm>
            <a:off x="1696278" y="5854231"/>
            <a:ext cx="3697357" cy="369332"/>
          </a:xfrm>
          <a:prstGeom prst="rect">
            <a:avLst/>
          </a:prstGeom>
          <a:noFill/>
        </p:spPr>
        <p:txBody>
          <a:bodyPr wrap="square" rtlCol="0">
            <a:spAutoFit/>
          </a:bodyPr>
          <a:lstStyle/>
          <a:p>
            <a:r>
              <a:rPr lang="en-US" dirty="0"/>
              <a:t>By: Tyler Johnson</a:t>
            </a:r>
          </a:p>
        </p:txBody>
      </p:sp>
    </p:spTree>
    <p:extLst>
      <p:ext uri="{BB962C8B-B14F-4D97-AF65-F5344CB8AC3E}">
        <p14:creationId xmlns:p14="http://schemas.microsoft.com/office/powerpoint/2010/main" val="19341193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44</TotalTime>
  <Words>84</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Rounded MT Bold</vt:lpstr>
      <vt:lpstr>Century Gothic</vt:lpstr>
      <vt:lpstr>Vapor Trail</vt:lpstr>
      <vt:lpstr>Where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dc:title>
  <dc:creator>tyler</dc:creator>
  <cp:lastModifiedBy>tyler</cp:lastModifiedBy>
  <cp:revision>2</cp:revision>
  <dcterms:created xsi:type="dcterms:W3CDTF">2023-04-30T23:55:50Z</dcterms:created>
  <dcterms:modified xsi:type="dcterms:W3CDTF">2023-05-01T00:40:21Z</dcterms:modified>
</cp:coreProperties>
</file>