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216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6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7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6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8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9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1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9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4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1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08703C-FB79-41D8-9D54-9CBF844BA37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4F8DB-38CB-4683-99C1-A32D3DCC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Broadway" panose="04040905080B02020502" pitchFamily="82" charset="0"/>
              </a:rPr>
              <a:t>Word </a:t>
            </a:r>
            <a:r>
              <a:rPr lang="en-US" dirty="0">
                <a:solidFill>
                  <a:srgbClr val="FF0000"/>
                </a:solidFill>
                <a:latin typeface="Broadway" panose="04040905080B02020502" pitchFamily="82" charset="0"/>
              </a:rPr>
              <a:t>Guessing</a:t>
            </a:r>
            <a:r>
              <a:rPr lang="en-US" dirty="0">
                <a:latin typeface="Broadway" panose="04040905080B02020502" pitchFamily="82" charset="0"/>
              </a:rPr>
              <a:t> Game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D772A7D-2DAE-490B-A726-72A0B7FC6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6708" y="5727699"/>
            <a:ext cx="4085692" cy="5207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200" dirty="0"/>
              <a:t>Coders: Daniel Audinet</a:t>
            </a:r>
          </a:p>
          <a:p>
            <a:r>
              <a:rPr lang="en-US" sz="1200" dirty="0"/>
              <a:t>Code: https://github.com/ksu-is/Word-Guessing-Game.git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D196A50-DB0C-4757-AC7C-4B6FECD32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8" t="27256" r="33055" b="45614"/>
          <a:stretch/>
        </p:blipFill>
        <p:spPr>
          <a:xfrm>
            <a:off x="1254658" y="2496542"/>
            <a:ext cx="2743200" cy="93245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E0D6892-8300-4CDA-8C6F-7A49B1BBC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9" y="3581399"/>
            <a:ext cx="4000499" cy="26670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BBEFFF4-8A97-4840-998A-1AA3D2BC2418}"/>
              </a:ext>
            </a:extLst>
          </p:cNvPr>
          <p:cNvSpPr txBox="1"/>
          <p:nvPr/>
        </p:nvSpPr>
        <p:spPr>
          <a:xfrm>
            <a:off x="5141930" y="2873829"/>
            <a:ext cx="58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How many can </a:t>
            </a:r>
            <a:r>
              <a:rPr lang="en-US" dirty="0">
                <a:solidFill>
                  <a:srgbClr val="FF0000"/>
                </a:solidFill>
                <a:latin typeface="Engravers MT" panose="02090707080505020304" pitchFamily="18" charset="0"/>
              </a:rPr>
              <a:t>you</a:t>
            </a:r>
            <a:r>
              <a:rPr lang="en-US" dirty="0">
                <a:latin typeface="Engravers MT" panose="02090707080505020304" pitchFamily="18" charset="0"/>
              </a:rPr>
              <a:t> get right?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82FA18-9FDF-41B2-B7D1-24DA673CFEE1}"/>
              </a:ext>
            </a:extLst>
          </p:cNvPr>
          <p:cNvCxnSpPr/>
          <p:nvPr/>
        </p:nvCxnSpPr>
        <p:spPr>
          <a:xfrm>
            <a:off x="4611190" y="836023"/>
            <a:ext cx="0" cy="5152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3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Broadway</vt:lpstr>
      <vt:lpstr>Engravers MT</vt:lpstr>
      <vt:lpstr>Garamond</vt:lpstr>
      <vt:lpstr>Organic</vt:lpstr>
      <vt:lpstr>Word Guessing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Guessing Game</dc:title>
  <dc:creator>Daniel Audinet</dc:creator>
  <cp:lastModifiedBy>Daniel Audinet</cp:lastModifiedBy>
  <cp:revision>5</cp:revision>
  <dcterms:created xsi:type="dcterms:W3CDTF">2019-11-19T03:43:53Z</dcterms:created>
  <dcterms:modified xsi:type="dcterms:W3CDTF">2019-12-10T00:27:35Z</dcterms:modified>
</cp:coreProperties>
</file>